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4" r:id="rId2"/>
    <p:sldId id="256" r:id="rId3"/>
    <p:sldId id="262" r:id="rId4"/>
    <p:sldId id="261" r:id="rId5"/>
    <p:sldId id="260" r:id="rId6"/>
    <p:sldId id="257" r:id="rId7"/>
    <p:sldId id="258" r:id="rId8"/>
    <p:sldId id="264" r:id="rId9"/>
    <p:sldId id="266" r:id="rId10"/>
    <p:sldId id="268" r:id="rId11"/>
    <p:sldId id="270" r:id="rId12"/>
    <p:sldId id="271" r:id="rId13"/>
    <p:sldId id="272" r:id="rId14"/>
    <p:sldId id="273" r:id="rId15"/>
    <p:sldId id="277" r:id="rId16"/>
    <p:sldId id="275" r:id="rId17"/>
    <p:sldId id="278" r:id="rId18"/>
    <p:sldId id="279" r:id="rId19"/>
    <p:sldId id="293" r:id="rId20"/>
    <p:sldId id="288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29" y="8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017F4-D57B-4E98-B28A-97C1FF7C5C33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8CEA9-FF02-400D-A10B-EAA5508DF8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2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8CEA9-FF02-400D-A10B-EAA5508DF8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8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8CEA9-FF02-400D-A10B-EAA5508DF8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658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8CEA9-FF02-400D-A10B-EAA5508DF8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FBB0C-EC27-4B5B-8DB8-FC02E7DCA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4E1CED-01AD-4209-A41E-D6D6FFAA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57323-2065-4323-9527-35BCBC4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17FD0-32F4-43CC-8E5B-9B28902C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071D1-6C33-44D9-8628-797CF820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94870-6A2D-45DE-B8E7-20EC1456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C26796-453A-4A4F-9A99-814F3798C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0C217-07BD-4352-B254-F1A616A11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A59BF9-A1F2-48B3-8541-5C883B6E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723BC-8B66-4092-92EF-E5EF893A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B9BD5B-FF5A-466C-B051-C4F9B9FA2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4C388E-D957-4E48-B88D-BFC8583D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89320-B3A3-40AB-8D52-D689C55C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0990C-A769-43DD-A244-7475CE5D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B164CD-94EB-43B6-A5C9-4A697CA2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5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26C1C-8EFF-4BFF-A894-25CB31D2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63235B-D083-4F4C-9E37-D26F56332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D6C6C-FB65-4BFF-B713-2CF0CB2D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A41CE-697E-40C6-820E-B5D163AC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72C58-C231-4AD5-97A9-0448C3E9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7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1C740-A1D6-4D19-AF6B-9E8FB730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D935E2-64D6-4023-AFD7-D4724A110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11919-AA9E-41D2-8AE1-1D49EC28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85E163-FD97-487D-8ACC-6FFAD4EA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CC350-8FFD-41CB-A9F4-781D3376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2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BF586-02D0-41EE-9D6E-4D3DBBD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EF74A-EA44-4A7F-863C-1DF6BBF7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387C91-9BC3-4126-8E88-42D90955A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EC290D-AD04-4220-B0FF-8CEB43F6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E76C1-2AA5-4C33-A265-AA8284B4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D4DEF5-F4DC-440D-A401-3773C986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1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B659D-4543-4D82-B7B1-F35980A4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CA61BF-8213-4A80-9851-8844A6395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69A0CD-F126-46BF-BB4B-C0ECBBD95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DCC764-4C5D-413D-9EA4-2DB5E1CF1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1D5EC9-B606-42CC-A59B-843D5778F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891EAC-D55F-4881-9D90-C4ADD2C8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F5297D-C602-4F52-BC37-EC334DC9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EE715B-3E5D-4C6F-BB1D-EDFA3AB2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7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6F4C5-211E-4256-8FBC-D41B1E0B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CA3FD-3E1E-446E-9EE9-592DE333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5CBC04-C633-46A6-94D4-4A4ACD43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932C8D-B3D8-436E-BC19-827F30E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34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AE62C9-B39F-4189-A544-E32E7358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6A428B-E876-43EA-BB71-F2A946D7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910A5C-EBE5-4F28-A3F3-0237EA83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9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0C3D-810C-4E0C-A190-8C43FAF5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D0452-2C27-43DB-A862-29683D60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BF1A8B-7DD6-460E-9B19-415B6629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B24A0E-03BC-42C4-9D13-430DAA43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5554D1-2226-453E-BBF6-3E942CD7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9C4BCC-90D8-46AE-972D-E0154DC6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3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44869-D7CA-4E46-B509-1DB7E572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0EF2DD-3B0D-4A3F-AFFF-B848DCE17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A7BD2-7838-4E18-AF48-FD2369452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20FCB-C141-4B76-82E6-FAA92699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68E5BC-3E5A-47FF-8859-EFFCBE1C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F74454-40A7-4615-94F6-E1CDADE7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76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  <a:lumOff val="25000"/>
            </a:schemeClr>
          </a:fgClr>
          <a:bgClr>
            <a:srgbClr val="26262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FBEDE0-7415-4E92-A375-2B9A6CFE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8665C5-313C-4B0B-9AEF-D116E5B0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364EF1-0208-4A2F-BBBE-336808791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DC991-CAB5-4B1E-AEE7-7B4DCD9D5AE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20968-B54E-47C4-A2DA-FC89BBFD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E0048-C038-4942-B3F4-282375D09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7FB3-26EE-46A3-83A8-DC9083DECE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20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EF73F74-F86E-4370-B10F-4594F2445AAB}"/>
              </a:ext>
            </a:extLst>
          </p:cNvPr>
          <p:cNvGrpSpPr/>
          <p:nvPr/>
        </p:nvGrpSpPr>
        <p:grpSpPr>
          <a:xfrm>
            <a:off x="4890136" y="2683370"/>
            <a:ext cx="2964180" cy="1351628"/>
            <a:chOff x="4890136" y="2683370"/>
            <a:chExt cx="2964180" cy="135162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CC7E90-E807-4C3F-9B9E-8046AF7E6EE1}"/>
                </a:ext>
              </a:extLst>
            </p:cNvPr>
            <p:cNvSpPr/>
            <p:nvPr/>
          </p:nvSpPr>
          <p:spPr>
            <a:xfrm>
              <a:off x="4890136" y="3388667"/>
              <a:ext cx="295465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产品运营部门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BB7A8E-A2FB-43E3-8E7E-C7861FCBBC8E}"/>
                </a:ext>
              </a:extLst>
            </p:cNvPr>
            <p:cNvSpPr/>
            <p:nvPr/>
          </p:nvSpPr>
          <p:spPr>
            <a:xfrm>
              <a:off x="5592157" y="2683370"/>
              <a:ext cx="22621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求是潮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C66913C-2C4F-4005-AA75-86252CD52480}"/>
                </a:ext>
              </a:extLst>
            </p:cNvPr>
            <p:cNvSpPr/>
            <p:nvPr/>
          </p:nvSpPr>
          <p:spPr>
            <a:xfrm>
              <a:off x="5174458" y="2861073"/>
              <a:ext cx="451038" cy="56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A02D49-E682-4AA9-9E0E-43D3AEB83A8D}"/>
                </a:ext>
              </a:extLst>
            </p:cNvPr>
            <p:cNvSpPr/>
            <p:nvPr/>
          </p:nvSpPr>
          <p:spPr>
            <a:xfrm>
              <a:off x="5020673" y="2861071"/>
              <a:ext cx="99997" cy="567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11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E77FF524-4B12-4537-9BCB-86B0984BD202}"/>
              </a:ext>
            </a:extLst>
          </p:cNvPr>
          <p:cNvGrpSpPr/>
          <p:nvPr/>
        </p:nvGrpSpPr>
        <p:grpSpPr>
          <a:xfrm>
            <a:off x="2064281" y="2714304"/>
            <a:ext cx="7327982" cy="1324616"/>
            <a:chOff x="3297768" y="2707268"/>
            <a:chExt cx="7327982" cy="132461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FB9E210-ABF7-4784-A013-9C96498FE281}"/>
                </a:ext>
              </a:extLst>
            </p:cNvPr>
            <p:cNvSpPr/>
            <p:nvPr/>
          </p:nvSpPr>
          <p:spPr>
            <a:xfrm>
              <a:off x="3297768" y="3385553"/>
              <a:ext cx="667550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产品与用户</a:t>
              </a:r>
              <a:r>
                <a:rPr lang="en-US" altLang="zh-CN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产品内部</a:t>
              </a:r>
              <a:r>
                <a:rPr lang="en-US" altLang="zh-CN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产品之间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CD128C-CD70-4CD9-91CE-B2B8BAF86889}"/>
                </a:ext>
              </a:extLst>
            </p:cNvPr>
            <p:cNvSpPr/>
            <p:nvPr/>
          </p:nvSpPr>
          <p:spPr>
            <a:xfrm>
              <a:off x="3592055" y="2912949"/>
              <a:ext cx="5335794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CDD20A-EEA8-44E1-8539-8F0192C5CB53}"/>
                </a:ext>
              </a:extLst>
            </p:cNvPr>
            <p:cNvSpPr/>
            <p:nvPr/>
          </p:nvSpPr>
          <p:spPr>
            <a:xfrm>
              <a:off x="3438270" y="2912949"/>
              <a:ext cx="99997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9899073-5BC5-4C41-94A5-DB85543E20FA}"/>
                </a:ext>
              </a:extLst>
            </p:cNvPr>
            <p:cNvSpPr/>
            <p:nvPr/>
          </p:nvSpPr>
          <p:spPr>
            <a:xfrm>
              <a:off x="9973272" y="3525943"/>
              <a:ext cx="295843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A66024C-9459-460F-8CBB-F060F4D6D278}"/>
                </a:ext>
              </a:extLst>
            </p:cNvPr>
            <p:cNvSpPr/>
            <p:nvPr/>
          </p:nvSpPr>
          <p:spPr>
            <a:xfrm>
              <a:off x="10322903" y="3525943"/>
              <a:ext cx="99997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57F55A0-C1CC-47CF-A1BF-6A5EA3FD4EBD}"/>
                </a:ext>
              </a:extLst>
            </p:cNvPr>
            <p:cNvSpPr/>
            <p:nvPr/>
          </p:nvSpPr>
          <p:spPr>
            <a:xfrm>
              <a:off x="8927849" y="2707268"/>
              <a:ext cx="169790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5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对话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8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E8EDDB4-2CBE-429B-80CB-D928F3A076F2}"/>
              </a:ext>
            </a:extLst>
          </p:cNvPr>
          <p:cNvGrpSpPr/>
          <p:nvPr/>
        </p:nvGrpSpPr>
        <p:grpSpPr>
          <a:xfrm>
            <a:off x="3995499" y="4344184"/>
            <a:ext cx="7665739" cy="1322055"/>
            <a:chOff x="1130151" y="4427071"/>
            <a:chExt cx="7665739" cy="132205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4979C25-0359-4EFC-90EB-8FB35D5A2344}"/>
                </a:ext>
              </a:extLst>
            </p:cNvPr>
            <p:cNvSpPr/>
            <p:nvPr/>
          </p:nvSpPr>
          <p:spPr>
            <a:xfrm>
              <a:off x="1130151" y="5102795"/>
              <a:ext cx="248999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 </a:t>
              </a:r>
              <a:r>
                <a:rPr lang="zh-CN" altLang="en-US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操作交互</a:t>
              </a:r>
              <a:endParaRPr lang="zh-CN" altLang="en-US" sz="36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8A1C794-E944-405F-88A3-B5D31FF582F1}"/>
                </a:ext>
              </a:extLst>
            </p:cNvPr>
            <p:cNvGrpSpPr/>
            <p:nvPr/>
          </p:nvGrpSpPr>
          <p:grpSpPr>
            <a:xfrm>
              <a:off x="1583609" y="4625132"/>
              <a:ext cx="530941" cy="511969"/>
              <a:chOff x="2722553" y="4730513"/>
              <a:chExt cx="530941" cy="51196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0FB63D1-6FA1-4CEF-8531-99B44F979EB9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37715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2441272-3E3E-4348-82F6-5A2251CA4F8B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54218D3-5A1D-41F7-BA66-92877972DD6C}"/>
                </a:ext>
              </a:extLst>
            </p:cNvPr>
            <p:cNvSpPr/>
            <p:nvPr/>
          </p:nvSpPr>
          <p:spPr>
            <a:xfrm>
              <a:off x="2032499" y="4427071"/>
              <a:ext cx="67633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USER INTERACTION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AC8B977-2381-487F-812A-13B71C776333}"/>
                </a:ext>
              </a:extLst>
            </p:cNvPr>
            <p:cNvSpPr/>
            <p:nvPr/>
          </p:nvSpPr>
          <p:spPr>
            <a:xfrm>
              <a:off x="3431382" y="5244733"/>
              <a:ext cx="5080550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3A952F4-CC0B-4E2C-AB9B-7C8A6FFB0BE5}"/>
                </a:ext>
              </a:extLst>
            </p:cNvPr>
            <p:cNvSpPr/>
            <p:nvPr/>
          </p:nvSpPr>
          <p:spPr>
            <a:xfrm>
              <a:off x="8571152" y="5244733"/>
              <a:ext cx="124962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9499D5-9D67-4A48-8FF3-E4CE8F6DBC89}"/>
              </a:ext>
            </a:extLst>
          </p:cNvPr>
          <p:cNvGrpSpPr/>
          <p:nvPr/>
        </p:nvGrpSpPr>
        <p:grpSpPr>
          <a:xfrm>
            <a:off x="6117274" y="2634184"/>
            <a:ext cx="5737518" cy="1321117"/>
            <a:chOff x="189111" y="2625626"/>
            <a:chExt cx="5737518" cy="132111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25B379A-E830-44D2-BE43-B00999F1E4AA}"/>
                </a:ext>
              </a:extLst>
            </p:cNvPr>
            <p:cNvGrpSpPr/>
            <p:nvPr/>
          </p:nvGrpSpPr>
          <p:grpSpPr>
            <a:xfrm>
              <a:off x="189111" y="2823687"/>
              <a:ext cx="5737518" cy="1123056"/>
              <a:chOff x="1766205" y="4730513"/>
              <a:chExt cx="5737518" cy="112305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B209CE0-09C4-4CB6-8DBD-E3CF0C543111}"/>
                  </a:ext>
                </a:extLst>
              </p:cNvPr>
              <p:cNvSpPr/>
              <p:nvPr/>
            </p:nvSpPr>
            <p:spPr>
              <a:xfrm>
                <a:off x="6670520" y="5335826"/>
                <a:ext cx="376280" cy="36555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87AA5C2-9EAA-4958-B322-4C0D38F4907D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2079591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FE6BDE6-CA11-4E13-B791-659699AA9A35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2FE446C-93D8-4F13-8E32-A28023F3F8A4}"/>
                  </a:ext>
                </a:extLst>
              </p:cNvPr>
              <p:cNvSpPr/>
              <p:nvPr/>
            </p:nvSpPr>
            <p:spPr>
              <a:xfrm>
                <a:off x="1766205" y="5207238"/>
                <a:ext cx="573751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页面布局</a:t>
                </a:r>
                <a:r>
                  <a:rPr lang="en-US" altLang="zh-CN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/</a:t>
                </a:r>
                <a:r>
                  <a:rPr lang="zh-CN" altLang="en-US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页面逻辑</a:t>
                </a:r>
                <a:endPara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0C26BF8-613B-4712-B050-9E5F1327610C}"/>
                  </a:ext>
                </a:extLst>
              </p:cNvPr>
              <p:cNvSpPr/>
              <p:nvPr/>
            </p:nvSpPr>
            <p:spPr>
              <a:xfrm>
                <a:off x="7106021" y="5335826"/>
                <a:ext cx="124962" cy="36555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7E7AAB-88B9-40B2-AC4A-923C5FCA9F27}"/>
                </a:ext>
              </a:extLst>
            </p:cNvPr>
            <p:cNvSpPr/>
            <p:nvPr/>
          </p:nvSpPr>
          <p:spPr>
            <a:xfrm>
              <a:off x="3304204" y="2625626"/>
              <a:ext cx="24288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PAGES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3B1E3E4-5EF8-4BF3-BB1F-95C247FF43F0}"/>
              </a:ext>
            </a:extLst>
          </p:cNvPr>
          <p:cNvSpPr/>
          <p:nvPr/>
        </p:nvSpPr>
        <p:spPr>
          <a:xfrm>
            <a:off x="4340316" y="4432027"/>
            <a:ext cx="3544063" cy="165127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3731BD-F2DF-41C7-A983-976B08AF8872}"/>
              </a:ext>
            </a:extLst>
          </p:cNvPr>
          <p:cNvSpPr/>
          <p:nvPr/>
        </p:nvSpPr>
        <p:spPr>
          <a:xfrm>
            <a:off x="518539" y="819882"/>
            <a:ext cx="354406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对应需求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功能说明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优先次序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3" name="图文框 2">
            <a:extLst>
              <a:ext uri="{FF2B5EF4-FFF2-40B4-BE49-F238E27FC236}">
                <a16:creationId xmlns:a16="http://schemas.microsoft.com/office/drawing/2014/main" id="{C4E18ABF-A2CB-44A4-8F4E-A0FB27F3247F}"/>
              </a:ext>
            </a:extLst>
          </p:cNvPr>
          <p:cNvSpPr/>
          <p:nvPr/>
        </p:nvSpPr>
        <p:spPr>
          <a:xfrm>
            <a:off x="460252" y="403582"/>
            <a:ext cx="3660638" cy="3694923"/>
          </a:xfrm>
          <a:prstGeom prst="frame">
            <a:avLst>
              <a:gd name="adj1" fmla="val 7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>
            <a:extLst>
              <a:ext uri="{FF2B5EF4-FFF2-40B4-BE49-F238E27FC236}">
                <a16:creationId xmlns:a16="http://schemas.microsoft.com/office/drawing/2014/main" id="{6E696D87-046C-4668-91C6-0B6B2DBB1FED}"/>
              </a:ext>
            </a:extLst>
          </p:cNvPr>
          <p:cNvSpPr/>
          <p:nvPr/>
        </p:nvSpPr>
        <p:spPr>
          <a:xfrm>
            <a:off x="3639225" y="2881313"/>
            <a:ext cx="4590661" cy="3694923"/>
          </a:xfrm>
          <a:prstGeom prst="frame">
            <a:avLst>
              <a:gd name="adj1" fmla="val 7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185008-A3B0-4042-AF24-EC9F54EA4E2F}"/>
              </a:ext>
            </a:extLst>
          </p:cNvPr>
          <p:cNvSpPr/>
          <p:nvPr/>
        </p:nvSpPr>
        <p:spPr>
          <a:xfrm>
            <a:off x="4162523" y="3297613"/>
            <a:ext cx="354406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性能需求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测试环境需求</a:t>
            </a:r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数据统计需求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安全性需求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兼容性需求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15720-502D-4413-959D-3A0475E0F237}"/>
              </a:ext>
            </a:extLst>
          </p:cNvPr>
          <p:cNvGrpSpPr/>
          <p:nvPr/>
        </p:nvGrpSpPr>
        <p:grpSpPr>
          <a:xfrm>
            <a:off x="4979898" y="929927"/>
            <a:ext cx="6690660" cy="1321117"/>
            <a:chOff x="2020205" y="4532452"/>
            <a:chExt cx="6690660" cy="132111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3F72D4B-E806-4134-A197-35681CFCEF89}"/>
                </a:ext>
              </a:extLst>
            </p:cNvPr>
            <p:cNvSpPr/>
            <p:nvPr/>
          </p:nvSpPr>
          <p:spPr>
            <a:xfrm>
              <a:off x="7140867" y="5347628"/>
              <a:ext cx="1299027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E52E09F-2145-4BF2-AC7A-2E410AD31F24}"/>
                </a:ext>
              </a:extLst>
            </p:cNvPr>
            <p:cNvSpPr/>
            <p:nvPr/>
          </p:nvSpPr>
          <p:spPr>
            <a:xfrm>
              <a:off x="3250716" y="4532452"/>
              <a:ext cx="54601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REQUIREMENTS</a:t>
              </a:r>
              <a:endParaRPr lang="zh-CN" altLang="en-US" sz="5400" b="1" cap="none" spc="-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BFBCF38-D90B-4AC5-8400-355E57C17727}"/>
                </a:ext>
              </a:extLst>
            </p:cNvPr>
            <p:cNvSpPr/>
            <p:nvPr/>
          </p:nvSpPr>
          <p:spPr>
            <a:xfrm>
              <a:off x="2872528" y="4738133"/>
              <a:ext cx="451038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3F56FA1-4F1F-499E-B393-162A7BE79A1C}"/>
                </a:ext>
              </a:extLst>
            </p:cNvPr>
            <p:cNvSpPr/>
            <p:nvPr/>
          </p:nvSpPr>
          <p:spPr>
            <a:xfrm>
              <a:off x="2718743" y="4738133"/>
              <a:ext cx="99997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03E7545-A589-404C-8554-8E08E97F2310}"/>
                </a:ext>
              </a:extLst>
            </p:cNvPr>
            <p:cNvSpPr/>
            <p:nvPr/>
          </p:nvSpPr>
          <p:spPr>
            <a:xfrm>
              <a:off x="2020205" y="5207238"/>
              <a:ext cx="573751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功能性</a:t>
              </a:r>
              <a:r>
                <a:rPr lang="en-US" altLang="zh-CN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非功能性需求</a:t>
              </a:r>
              <a:endPara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24FE0AC-D4F8-48EB-A447-85077551071C}"/>
                </a:ext>
              </a:extLst>
            </p:cNvPr>
            <p:cNvSpPr/>
            <p:nvPr/>
          </p:nvSpPr>
          <p:spPr>
            <a:xfrm>
              <a:off x="8499115" y="5347628"/>
              <a:ext cx="124962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7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E8EDDB4-2CBE-429B-80CB-D928F3A076F2}"/>
              </a:ext>
            </a:extLst>
          </p:cNvPr>
          <p:cNvGrpSpPr/>
          <p:nvPr/>
        </p:nvGrpSpPr>
        <p:grpSpPr>
          <a:xfrm>
            <a:off x="3995499" y="4344184"/>
            <a:ext cx="7665739" cy="1322055"/>
            <a:chOff x="1130151" y="4427071"/>
            <a:chExt cx="7665739" cy="132205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4979C25-0359-4EFC-90EB-8FB35D5A2344}"/>
                </a:ext>
              </a:extLst>
            </p:cNvPr>
            <p:cNvSpPr/>
            <p:nvPr/>
          </p:nvSpPr>
          <p:spPr>
            <a:xfrm>
              <a:off x="1130151" y="5102795"/>
              <a:ext cx="248999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 </a:t>
              </a:r>
              <a:r>
                <a:rPr lang="zh-CN" altLang="en-US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操作交互</a:t>
              </a:r>
              <a:endParaRPr lang="zh-CN" altLang="en-US" sz="36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8A1C794-E944-405F-88A3-B5D31FF582F1}"/>
                </a:ext>
              </a:extLst>
            </p:cNvPr>
            <p:cNvGrpSpPr/>
            <p:nvPr/>
          </p:nvGrpSpPr>
          <p:grpSpPr>
            <a:xfrm>
              <a:off x="1583609" y="4625132"/>
              <a:ext cx="530941" cy="511969"/>
              <a:chOff x="2722553" y="4730513"/>
              <a:chExt cx="530941" cy="51196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0FB63D1-6FA1-4CEF-8531-99B44F979EB9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37715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2441272-3E3E-4348-82F6-5A2251CA4F8B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54218D3-5A1D-41F7-BA66-92877972DD6C}"/>
                </a:ext>
              </a:extLst>
            </p:cNvPr>
            <p:cNvSpPr/>
            <p:nvPr/>
          </p:nvSpPr>
          <p:spPr>
            <a:xfrm>
              <a:off x="2032499" y="4427071"/>
              <a:ext cx="67633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USER INTERACTION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AC8B977-2381-487F-812A-13B71C776333}"/>
                </a:ext>
              </a:extLst>
            </p:cNvPr>
            <p:cNvSpPr/>
            <p:nvPr/>
          </p:nvSpPr>
          <p:spPr>
            <a:xfrm>
              <a:off x="3431382" y="5244733"/>
              <a:ext cx="5080550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3A952F4-CC0B-4E2C-AB9B-7C8A6FFB0BE5}"/>
                </a:ext>
              </a:extLst>
            </p:cNvPr>
            <p:cNvSpPr/>
            <p:nvPr/>
          </p:nvSpPr>
          <p:spPr>
            <a:xfrm>
              <a:off x="8571152" y="5244733"/>
              <a:ext cx="124962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9B62B1-B4D4-486B-A9C3-BCD2FFC8382D}"/>
              </a:ext>
            </a:extLst>
          </p:cNvPr>
          <p:cNvGrpSpPr/>
          <p:nvPr/>
        </p:nvGrpSpPr>
        <p:grpSpPr>
          <a:xfrm>
            <a:off x="4979898" y="929927"/>
            <a:ext cx="6690660" cy="1321117"/>
            <a:chOff x="2020205" y="4532452"/>
            <a:chExt cx="6690660" cy="132111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C8F9E40-0677-4E3A-9552-B5E5A5975E28}"/>
                </a:ext>
              </a:extLst>
            </p:cNvPr>
            <p:cNvSpPr/>
            <p:nvPr/>
          </p:nvSpPr>
          <p:spPr>
            <a:xfrm>
              <a:off x="7140867" y="5347628"/>
              <a:ext cx="1299027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08A53B2-2300-4021-ABA4-AD327C7A0E9F}"/>
                </a:ext>
              </a:extLst>
            </p:cNvPr>
            <p:cNvSpPr/>
            <p:nvPr/>
          </p:nvSpPr>
          <p:spPr>
            <a:xfrm>
              <a:off x="3250716" y="4532452"/>
              <a:ext cx="54601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REQUIREMENTS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909302-E0C4-45BE-8527-EC0238FC3229}"/>
                </a:ext>
              </a:extLst>
            </p:cNvPr>
            <p:cNvSpPr/>
            <p:nvPr/>
          </p:nvSpPr>
          <p:spPr>
            <a:xfrm>
              <a:off x="2872528" y="4738133"/>
              <a:ext cx="451038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544687-C131-4A47-8ECC-61AC02169664}"/>
                </a:ext>
              </a:extLst>
            </p:cNvPr>
            <p:cNvSpPr/>
            <p:nvPr/>
          </p:nvSpPr>
          <p:spPr>
            <a:xfrm>
              <a:off x="2718743" y="4738133"/>
              <a:ext cx="99997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8322E9E-1B93-41A9-AF69-DA73C05C5A8D}"/>
                </a:ext>
              </a:extLst>
            </p:cNvPr>
            <p:cNvSpPr/>
            <p:nvPr/>
          </p:nvSpPr>
          <p:spPr>
            <a:xfrm>
              <a:off x="2020205" y="5207238"/>
              <a:ext cx="573751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功能性</a:t>
              </a:r>
              <a:r>
                <a:rPr lang="en-US" altLang="zh-CN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非功能性需求</a:t>
              </a:r>
              <a:endParaRPr lang="zh-CN" altLang="en-US" sz="36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FE1BC2-EE41-45BE-B130-95933E216F0F}"/>
                </a:ext>
              </a:extLst>
            </p:cNvPr>
            <p:cNvSpPr/>
            <p:nvPr/>
          </p:nvSpPr>
          <p:spPr>
            <a:xfrm>
              <a:off x="8499115" y="5347628"/>
              <a:ext cx="124962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C34E895-CF7C-49B0-80E8-6D912CE02191}"/>
              </a:ext>
            </a:extLst>
          </p:cNvPr>
          <p:cNvSpPr/>
          <p:nvPr/>
        </p:nvSpPr>
        <p:spPr>
          <a:xfrm>
            <a:off x="4400551" y="1126796"/>
            <a:ext cx="1732082" cy="448660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41C580D-C91E-40B1-9DAD-88396652768F}"/>
              </a:ext>
            </a:extLst>
          </p:cNvPr>
          <p:cNvGrpSpPr/>
          <p:nvPr/>
        </p:nvGrpSpPr>
        <p:grpSpPr>
          <a:xfrm>
            <a:off x="6117274" y="2634184"/>
            <a:ext cx="5737518" cy="1321117"/>
            <a:chOff x="189111" y="2625626"/>
            <a:chExt cx="5737518" cy="132111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F43606D-532E-48A0-8EDA-B183FA970DB5}"/>
                </a:ext>
              </a:extLst>
            </p:cNvPr>
            <p:cNvGrpSpPr/>
            <p:nvPr/>
          </p:nvGrpSpPr>
          <p:grpSpPr>
            <a:xfrm>
              <a:off x="189111" y="2823687"/>
              <a:ext cx="5737518" cy="1123056"/>
              <a:chOff x="1766205" y="4730513"/>
              <a:chExt cx="5737518" cy="1123056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8453530-F3BF-4359-A74D-D3E2BCB5E5A0}"/>
                  </a:ext>
                </a:extLst>
              </p:cNvPr>
              <p:cNvSpPr/>
              <p:nvPr/>
            </p:nvSpPr>
            <p:spPr>
              <a:xfrm>
                <a:off x="6670520" y="5335826"/>
                <a:ext cx="376280" cy="365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5940E09-7317-481F-8EC1-02FF57BB4AB4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2079591" cy="511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079B3D4-E8DE-4414-9780-2C46FE2E5514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3559134-7038-432A-80C3-1652F5B0673F}"/>
                  </a:ext>
                </a:extLst>
              </p:cNvPr>
              <p:cNvSpPr/>
              <p:nvPr/>
            </p:nvSpPr>
            <p:spPr>
              <a:xfrm>
                <a:off x="1766205" y="5207238"/>
                <a:ext cx="573751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3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页面布局</a:t>
                </a:r>
                <a:r>
                  <a:rPr lang="en-US" altLang="zh-CN" sz="3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/</a:t>
                </a:r>
                <a:r>
                  <a:rPr lang="zh-CN" altLang="en-US" sz="3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页面逻辑</a:t>
                </a:r>
                <a:endPara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BDA7D91-0E97-4629-AAF2-4D53ACC0D435}"/>
                  </a:ext>
                </a:extLst>
              </p:cNvPr>
              <p:cNvSpPr/>
              <p:nvPr/>
            </p:nvSpPr>
            <p:spPr>
              <a:xfrm>
                <a:off x="7106021" y="5335826"/>
                <a:ext cx="124962" cy="365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0EDD8A4-D86E-45DD-9D7D-38B5DBADC6F5}"/>
                </a:ext>
              </a:extLst>
            </p:cNvPr>
            <p:cNvSpPr/>
            <p:nvPr/>
          </p:nvSpPr>
          <p:spPr>
            <a:xfrm>
              <a:off x="3304204" y="2625626"/>
              <a:ext cx="24288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PAGES</a:t>
              </a:r>
              <a:endParaRPr lang="zh-CN" altLang="en-US" sz="5400" b="1" cap="none" spc="-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9AD1011-CD00-4540-A3EA-F76FB4242AFB}"/>
              </a:ext>
            </a:extLst>
          </p:cNvPr>
          <p:cNvSpPr/>
          <p:nvPr/>
        </p:nvSpPr>
        <p:spPr>
          <a:xfrm>
            <a:off x="519349" y="466291"/>
            <a:ext cx="5591284" cy="5942534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390796-6D19-404C-995B-DA842D605E12}"/>
              </a:ext>
            </a:extLst>
          </p:cNvPr>
          <p:cNvSpPr/>
          <p:nvPr/>
        </p:nvSpPr>
        <p:spPr>
          <a:xfrm>
            <a:off x="1011702" y="4359573"/>
            <a:ext cx="45881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跳转 顶栏 底栏 抽屉 弹窗 </a:t>
            </a:r>
            <a:endParaRPr lang="en-US" altLang="zh-CN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07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39B62B1-B4D4-486B-A9C3-BCD2FFC8382D}"/>
              </a:ext>
            </a:extLst>
          </p:cNvPr>
          <p:cNvGrpSpPr/>
          <p:nvPr/>
        </p:nvGrpSpPr>
        <p:grpSpPr>
          <a:xfrm>
            <a:off x="4979898" y="929927"/>
            <a:ext cx="6690660" cy="1321117"/>
            <a:chOff x="2020205" y="4532452"/>
            <a:chExt cx="6690660" cy="132111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C8F9E40-0677-4E3A-9552-B5E5A5975E28}"/>
                </a:ext>
              </a:extLst>
            </p:cNvPr>
            <p:cNvSpPr/>
            <p:nvPr/>
          </p:nvSpPr>
          <p:spPr>
            <a:xfrm>
              <a:off x="7140867" y="5347628"/>
              <a:ext cx="1299027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08A53B2-2300-4021-ABA4-AD327C7A0E9F}"/>
                </a:ext>
              </a:extLst>
            </p:cNvPr>
            <p:cNvSpPr/>
            <p:nvPr/>
          </p:nvSpPr>
          <p:spPr>
            <a:xfrm>
              <a:off x="3250716" y="4532452"/>
              <a:ext cx="54601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REQUIREMENTS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909302-E0C4-45BE-8527-EC0238FC3229}"/>
                </a:ext>
              </a:extLst>
            </p:cNvPr>
            <p:cNvSpPr/>
            <p:nvPr/>
          </p:nvSpPr>
          <p:spPr>
            <a:xfrm>
              <a:off x="2872528" y="4738133"/>
              <a:ext cx="451038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544687-C131-4A47-8ECC-61AC02169664}"/>
                </a:ext>
              </a:extLst>
            </p:cNvPr>
            <p:cNvSpPr/>
            <p:nvPr/>
          </p:nvSpPr>
          <p:spPr>
            <a:xfrm>
              <a:off x="2718743" y="4738133"/>
              <a:ext cx="99997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8322E9E-1B93-41A9-AF69-DA73C05C5A8D}"/>
                </a:ext>
              </a:extLst>
            </p:cNvPr>
            <p:cNvSpPr/>
            <p:nvPr/>
          </p:nvSpPr>
          <p:spPr>
            <a:xfrm>
              <a:off x="2020205" y="5207238"/>
              <a:ext cx="573751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功能性</a:t>
              </a:r>
              <a:r>
                <a:rPr lang="en-US" altLang="zh-CN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36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非功能性需求</a:t>
              </a:r>
              <a:endParaRPr lang="zh-CN" altLang="en-US" sz="36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FE1BC2-EE41-45BE-B130-95933E216F0F}"/>
                </a:ext>
              </a:extLst>
            </p:cNvPr>
            <p:cNvSpPr/>
            <p:nvPr/>
          </p:nvSpPr>
          <p:spPr>
            <a:xfrm>
              <a:off x="8499115" y="5347628"/>
              <a:ext cx="124962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B6F56FF-A65B-4F4B-8E4D-6223D28D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5" y="1337328"/>
            <a:ext cx="3743352" cy="3262336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B41126CB-80E4-43D2-A033-1CB5528B615C}"/>
              </a:ext>
            </a:extLst>
          </p:cNvPr>
          <p:cNvGrpSpPr/>
          <p:nvPr/>
        </p:nvGrpSpPr>
        <p:grpSpPr>
          <a:xfrm>
            <a:off x="6117274" y="2634184"/>
            <a:ext cx="5737518" cy="1321117"/>
            <a:chOff x="189111" y="2625626"/>
            <a:chExt cx="5737518" cy="132111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5E7F73D-3A93-41BA-86AF-2825335C34D0}"/>
                </a:ext>
              </a:extLst>
            </p:cNvPr>
            <p:cNvGrpSpPr/>
            <p:nvPr/>
          </p:nvGrpSpPr>
          <p:grpSpPr>
            <a:xfrm>
              <a:off x="189111" y="2823687"/>
              <a:ext cx="5737518" cy="1123056"/>
              <a:chOff x="1766205" y="4730513"/>
              <a:chExt cx="5737518" cy="1123056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E23CB54-4F60-40EA-9F33-982CDF531720}"/>
                  </a:ext>
                </a:extLst>
              </p:cNvPr>
              <p:cNvSpPr/>
              <p:nvPr/>
            </p:nvSpPr>
            <p:spPr>
              <a:xfrm>
                <a:off x="6670520" y="5335826"/>
                <a:ext cx="376280" cy="36555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BBDA1A0-9E35-4621-8BF3-178EED22E7C2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2079591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DC56101-824D-4CFD-B77E-E652FA0522CA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00A7EB6-C21B-4C7B-BF70-DF106F576973}"/>
                  </a:ext>
                </a:extLst>
              </p:cNvPr>
              <p:cNvSpPr/>
              <p:nvPr/>
            </p:nvSpPr>
            <p:spPr>
              <a:xfrm>
                <a:off x="1766205" y="5207238"/>
                <a:ext cx="573751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页面布局</a:t>
                </a:r>
                <a:r>
                  <a:rPr lang="en-US" altLang="zh-CN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/</a:t>
                </a:r>
                <a:r>
                  <a:rPr lang="zh-CN" altLang="en-US" sz="3600" b="1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页面逻辑</a:t>
                </a:r>
                <a:endPara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03E5620-0217-4F6A-AF7A-D5A624F67AF6}"/>
                  </a:ext>
                </a:extLst>
              </p:cNvPr>
              <p:cNvSpPr/>
              <p:nvPr/>
            </p:nvSpPr>
            <p:spPr>
              <a:xfrm>
                <a:off x="7106021" y="5335826"/>
                <a:ext cx="124962" cy="36555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C03651F-8906-4E41-8C7A-42B5E205BBA9}"/>
                </a:ext>
              </a:extLst>
            </p:cNvPr>
            <p:cNvSpPr/>
            <p:nvPr/>
          </p:nvSpPr>
          <p:spPr>
            <a:xfrm>
              <a:off x="3304204" y="2625626"/>
              <a:ext cx="24288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PAGES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B4DB085-CE6A-4D0B-8099-A2D4D98A674F}"/>
              </a:ext>
            </a:extLst>
          </p:cNvPr>
          <p:cNvGrpSpPr/>
          <p:nvPr/>
        </p:nvGrpSpPr>
        <p:grpSpPr>
          <a:xfrm>
            <a:off x="3995499" y="4338441"/>
            <a:ext cx="7665739" cy="1322055"/>
            <a:chOff x="1130151" y="4427071"/>
            <a:chExt cx="7665739" cy="132205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6371926-D7F8-422E-A956-8CE240425106}"/>
                </a:ext>
              </a:extLst>
            </p:cNvPr>
            <p:cNvSpPr/>
            <p:nvPr/>
          </p:nvSpPr>
          <p:spPr>
            <a:xfrm>
              <a:off x="1130151" y="5102795"/>
              <a:ext cx="248999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 </a:t>
              </a:r>
              <a:r>
                <a:rPr lang="zh-CN" alt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操作交互</a:t>
              </a:r>
              <a:endPara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E970F92-F875-469A-A54E-F44D5D49F086}"/>
                </a:ext>
              </a:extLst>
            </p:cNvPr>
            <p:cNvGrpSpPr/>
            <p:nvPr/>
          </p:nvGrpSpPr>
          <p:grpSpPr>
            <a:xfrm>
              <a:off x="1583609" y="4625132"/>
              <a:ext cx="530941" cy="511969"/>
              <a:chOff x="2722553" y="4730513"/>
              <a:chExt cx="530941" cy="511969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65E8D80-E734-457F-B11C-6063ECA1D9D0}"/>
                  </a:ext>
                </a:extLst>
              </p:cNvPr>
              <p:cNvSpPr/>
              <p:nvPr/>
            </p:nvSpPr>
            <p:spPr>
              <a:xfrm>
                <a:off x="2876337" y="4730513"/>
                <a:ext cx="377157" cy="511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1B4BBBB-8D9D-42D7-AB1A-140AC5C21B51}"/>
                  </a:ext>
                </a:extLst>
              </p:cNvPr>
              <p:cNvSpPr/>
              <p:nvPr/>
            </p:nvSpPr>
            <p:spPr>
              <a:xfrm>
                <a:off x="2722553" y="4730513"/>
                <a:ext cx="99997" cy="511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6C20494-DF47-44AB-8EF3-F54334774BB2}"/>
                </a:ext>
              </a:extLst>
            </p:cNvPr>
            <p:cNvSpPr/>
            <p:nvPr/>
          </p:nvSpPr>
          <p:spPr>
            <a:xfrm>
              <a:off x="2032499" y="4427071"/>
              <a:ext cx="67633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USER INTERACTION</a:t>
              </a:r>
              <a:endParaRPr lang="zh-CN" altLang="en-US" sz="5400" b="1" cap="none" spc="-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4A17313-BC38-4A98-9737-918F3EBDE360}"/>
                </a:ext>
              </a:extLst>
            </p:cNvPr>
            <p:cNvSpPr/>
            <p:nvPr/>
          </p:nvSpPr>
          <p:spPr>
            <a:xfrm>
              <a:off x="3431382" y="5244733"/>
              <a:ext cx="5080550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0E5236-0EA0-4E48-97ED-C0A9C2235F90}"/>
                </a:ext>
              </a:extLst>
            </p:cNvPr>
            <p:cNvSpPr/>
            <p:nvPr/>
          </p:nvSpPr>
          <p:spPr>
            <a:xfrm>
              <a:off x="8571152" y="5244733"/>
              <a:ext cx="124962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45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7D22BB-A2CF-4AC1-BA09-C6E74817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2" cy="3429001"/>
          </a:xfrm>
          <a:prstGeom prst="rect">
            <a:avLst/>
          </a:prstGeom>
        </p:spPr>
      </p:pic>
      <p:pic>
        <p:nvPicPr>
          <p:cNvPr id="7" name="图片 6" descr="图片包含 文字&#10;&#10;描述已自动生成">
            <a:extLst>
              <a:ext uri="{FF2B5EF4-FFF2-40B4-BE49-F238E27FC236}">
                <a16:creationId xmlns:a16="http://schemas.microsoft.com/office/drawing/2014/main" id="{379ECD70-4482-4818-BBF6-0B306154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2" cy="3429001"/>
          </a:xfrm>
          <a:prstGeom prst="rect">
            <a:avLst/>
          </a:prstGeom>
        </p:spPr>
      </p:pic>
      <p:pic>
        <p:nvPicPr>
          <p:cNvPr id="9" name="图片 8" descr="图片包含 监视器, 屏幕截图, 屏幕&#10;&#10;描述已自动生成">
            <a:extLst>
              <a:ext uri="{FF2B5EF4-FFF2-40B4-BE49-F238E27FC236}">
                <a16:creationId xmlns:a16="http://schemas.microsoft.com/office/drawing/2014/main" id="{B26F3F49-53A1-4B37-915A-A573C4807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429000"/>
            <a:ext cx="6096002" cy="3429001"/>
          </a:xfrm>
          <a:prstGeom prst="rect">
            <a:avLst/>
          </a:prstGeom>
        </p:spPr>
      </p:pic>
      <p:pic>
        <p:nvPicPr>
          <p:cNvPr id="11" name="图片 10" descr="图片包含 文字&#10;&#10;描述已自动生成">
            <a:extLst>
              <a:ext uri="{FF2B5EF4-FFF2-40B4-BE49-F238E27FC236}">
                <a16:creationId xmlns:a16="http://schemas.microsoft.com/office/drawing/2014/main" id="{EB3FB135-97A1-45E2-A848-64C9F2D5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3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8E8264-1BB5-435B-9C8B-BE3BE75D5833}"/>
              </a:ext>
            </a:extLst>
          </p:cNvPr>
          <p:cNvGrpSpPr/>
          <p:nvPr/>
        </p:nvGrpSpPr>
        <p:grpSpPr>
          <a:xfrm>
            <a:off x="7106305" y="2245151"/>
            <a:ext cx="4586514" cy="1049473"/>
            <a:chOff x="1509486" y="2279152"/>
            <a:chExt cx="4586514" cy="10494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7DA9BD7-5BDD-42FD-9CB9-7FCA89230E88}"/>
                </a:ext>
              </a:extLst>
            </p:cNvPr>
            <p:cNvGrpSpPr/>
            <p:nvPr/>
          </p:nvGrpSpPr>
          <p:grpSpPr>
            <a:xfrm>
              <a:off x="1509486" y="2279152"/>
              <a:ext cx="4586514" cy="1049473"/>
              <a:chOff x="3834362" y="4680987"/>
              <a:chExt cx="4586514" cy="1049473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6D623C2-FAD4-43BB-AFE4-B253F2118D67}"/>
                  </a:ext>
                </a:extLst>
              </p:cNvPr>
              <p:cNvSpPr/>
              <p:nvPr/>
            </p:nvSpPr>
            <p:spPr>
              <a:xfrm>
                <a:off x="3834362" y="5207240"/>
                <a:ext cx="458651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 cap="none" spc="0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新潮网络文化体验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5A7695-1B1C-4930-A1C4-199E62FA764B}"/>
                  </a:ext>
                </a:extLst>
              </p:cNvPr>
              <p:cNvSpPr/>
              <p:nvPr/>
            </p:nvSpPr>
            <p:spPr>
              <a:xfrm>
                <a:off x="7666479" y="5322447"/>
                <a:ext cx="384023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4B50413-6E92-40A3-BDE0-AD238B9F3A5B}"/>
                  </a:ext>
                </a:extLst>
              </p:cNvPr>
              <p:cNvSpPr/>
              <p:nvPr/>
            </p:nvSpPr>
            <p:spPr>
              <a:xfrm>
                <a:off x="5585425" y="4680987"/>
                <a:ext cx="2749471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cap="none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网络文化节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5420D4D-EF14-4372-9C63-68943FB39A85}"/>
                  </a:ext>
                </a:extLst>
              </p:cNvPr>
              <p:cNvSpPr/>
              <p:nvPr/>
            </p:nvSpPr>
            <p:spPr>
              <a:xfrm>
                <a:off x="8104290" y="5322447"/>
                <a:ext cx="99997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BF99AC-3D1F-4FF9-84C9-CB4014E5BA5B}"/>
                </a:ext>
              </a:extLst>
            </p:cNvPr>
            <p:cNvSpPr/>
            <p:nvPr/>
          </p:nvSpPr>
          <p:spPr>
            <a:xfrm>
              <a:off x="2562306" y="2431256"/>
              <a:ext cx="771443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D91DCBF-210F-43B8-B11D-743CB1FC00C2}"/>
                </a:ext>
              </a:extLst>
            </p:cNvPr>
            <p:cNvSpPr/>
            <p:nvPr/>
          </p:nvSpPr>
          <p:spPr>
            <a:xfrm>
              <a:off x="2408521" y="2431256"/>
              <a:ext cx="101090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768B8C-36F4-465C-9CB7-F08598396A7C}"/>
              </a:ext>
            </a:extLst>
          </p:cNvPr>
          <p:cNvGrpSpPr/>
          <p:nvPr/>
        </p:nvGrpSpPr>
        <p:grpSpPr>
          <a:xfrm>
            <a:off x="5208040" y="3668773"/>
            <a:ext cx="6484779" cy="1034372"/>
            <a:chOff x="1936097" y="4696289"/>
            <a:chExt cx="6484779" cy="103437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2DB06B-4F93-4C3B-90D8-2F0BDE131106}"/>
                </a:ext>
              </a:extLst>
            </p:cNvPr>
            <p:cNvSpPr/>
            <p:nvPr/>
          </p:nvSpPr>
          <p:spPr>
            <a:xfrm>
              <a:off x="2749046" y="4841037"/>
              <a:ext cx="2387460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D1D110-1612-4D11-B64B-FC29199CCB2A}"/>
                </a:ext>
              </a:extLst>
            </p:cNvPr>
            <p:cNvSpPr/>
            <p:nvPr/>
          </p:nvSpPr>
          <p:spPr>
            <a:xfrm>
              <a:off x="2595260" y="4841037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D4A74E-EE34-4872-8D9B-23A26B350541}"/>
                </a:ext>
              </a:extLst>
            </p:cNvPr>
            <p:cNvSpPr/>
            <p:nvPr/>
          </p:nvSpPr>
          <p:spPr>
            <a:xfrm>
              <a:off x="1936097" y="5207441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拥抱新技术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每周分享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主题推文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96106E-6115-4328-8E20-9069004342FB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04824A2-A6B2-4857-9BDC-EAC7D29259A1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E3BF8F-C2AA-4206-A612-99E3B5A12367}"/>
                </a:ext>
              </a:extLst>
            </p:cNvPr>
            <p:cNvSpPr/>
            <p:nvPr/>
          </p:nvSpPr>
          <p:spPr>
            <a:xfrm>
              <a:off x="5078376" y="4696289"/>
              <a:ext cx="32624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优质内容分享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A0CA32E-8D22-4567-91A6-152F25BAB894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DEA063C-55E3-4995-8CB5-0897A1C33079}"/>
              </a:ext>
            </a:extLst>
          </p:cNvPr>
          <p:cNvGrpSpPr/>
          <p:nvPr/>
        </p:nvGrpSpPr>
        <p:grpSpPr>
          <a:xfrm>
            <a:off x="5408262" y="5016977"/>
            <a:ext cx="6431998" cy="1030625"/>
            <a:chOff x="2136319" y="4699835"/>
            <a:chExt cx="6431998" cy="103062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74CD05-F146-488C-BAA7-0A09F7738170}"/>
                </a:ext>
              </a:extLst>
            </p:cNvPr>
            <p:cNvSpPr/>
            <p:nvPr/>
          </p:nvSpPr>
          <p:spPr>
            <a:xfrm>
              <a:off x="2283760" y="5198333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零食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日租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前辈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桌游</a:t>
              </a:r>
              <a:endParaRPr lang="zh-CN" altLang="en-US" sz="28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7D1DB7-21FC-472B-A6D4-3A8025C680BA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1997FF1-573D-4BB1-BE53-28D4D8D09321}"/>
                </a:ext>
              </a:extLst>
            </p:cNvPr>
            <p:cNvSpPr/>
            <p:nvPr/>
          </p:nvSpPr>
          <p:spPr>
            <a:xfrm>
              <a:off x="7176983" y="5322447"/>
              <a:ext cx="873520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5EB251C-D16F-468C-97D6-33B99692B75C}"/>
                </a:ext>
              </a:extLst>
            </p:cNvPr>
            <p:cNvSpPr/>
            <p:nvPr/>
          </p:nvSpPr>
          <p:spPr>
            <a:xfrm>
              <a:off x="4048796" y="4699835"/>
              <a:ext cx="4288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其乐无穷の产品人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D3991C4-1162-45BC-8225-DE482313C217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061B365-8ACA-46FE-B1FE-A24AF1EEFED6}"/>
                </a:ext>
              </a:extLst>
            </p:cNvPr>
            <p:cNvSpPr/>
            <p:nvPr/>
          </p:nvSpPr>
          <p:spPr>
            <a:xfrm>
              <a:off x="3879344" y="4840836"/>
              <a:ext cx="259163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331D35A-0872-44C8-969A-432F399F2B6A}"/>
                </a:ext>
              </a:extLst>
            </p:cNvPr>
            <p:cNvSpPr/>
            <p:nvPr/>
          </p:nvSpPr>
          <p:spPr>
            <a:xfrm>
              <a:off x="3725558" y="4840836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6AE4768-0C0C-4C0E-A3AA-6B8AB4066E7D}"/>
              </a:ext>
            </a:extLst>
          </p:cNvPr>
          <p:cNvSpPr/>
          <p:nvPr/>
        </p:nvSpPr>
        <p:spPr>
          <a:xfrm>
            <a:off x="5750077" y="2245151"/>
            <a:ext cx="2813203" cy="382651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A43D77-9D46-4CD4-BF19-05D95B8A22DF}"/>
              </a:ext>
            </a:extLst>
          </p:cNvPr>
          <p:cNvSpPr/>
          <p:nvPr/>
        </p:nvSpPr>
        <p:spPr>
          <a:xfrm>
            <a:off x="506571" y="1055089"/>
            <a:ext cx="8056709" cy="5016576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20721B9-7E84-43E5-BC75-07D42819A886}"/>
              </a:ext>
            </a:extLst>
          </p:cNvPr>
          <p:cNvGrpSpPr/>
          <p:nvPr/>
        </p:nvGrpSpPr>
        <p:grpSpPr>
          <a:xfrm>
            <a:off x="5408262" y="987744"/>
            <a:ext cx="6284557" cy="1049473"/>
            <a:chOff x="2136319" y="4680987"/>
            <a:chExt cx="6284557" cy="10494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66E8DE2-8CA1-4688-B651-9536E3902DC9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产品运营</a:t>
              </a:r>
              <a:r>
                <a:rPr lang="en-US" altLang="zh-CN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产品推广</a:t>
              </a:r>
              <a:r>
                <a:rPr lang="en-US" altLang="zh-CN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产品更新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A569EC-36DE-45A2-94EE-730179E0AC69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C6F5F8D-0495-4018-9044-A1C71F960865}"/>
                </a:ext>
              </a:extLst>
            </p:cNvPr>
            <p:cNvSpPr/>
            <p:nvPr/>
          </p:nvSpPr>
          <p:spPr>
            <a:xfrm>
              <a:off x="5585425" y="4680987"/>
              <a:ext cx="274947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产品线管理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D6F9C95-0F9D-4D6B-B2EC-9715897185FC}"/>
                </a:ext>
              </a:extLst>
            </p:cNvPr>
            <p:cNvSpPr/>
            <p:nvPr/>
          </p:nvSpPr>
          <p:spPr>
            <a:xfrm>
              <a:off x="3102661" y="4822188"/>
              <a:ext cx="2515046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A7963B9-5A45-4D14-9C28-2E85DE06D7EF}"/>
                </a:ext>
              </a:extLst>
            </p:cNvPr>
            <p:cNvSpPr/>
            <p:nvPr/>
          </p:nvSpPr>
          <p:spPr>
            <a:xfrm>
              <a:off x="2948875" y="4822188"/>
              <a:ext cx="99997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A36559B-32C8-43A6-9C55-6DCE536C1C04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28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0514720-E424-49D4-8CFE-187FD55D41C1}"/>
              </a:ext>
            </a:extLst>
          </p:cNvPr>
          <p:cNvGrpSpPr/>
          <p:nvPr/>
        </p:nvGrpSpPr>
        <p:grpSpPr>
          <a:xfrm>
            <a:off x="5408262" y="982583"/>
            <a:ext cx="6284557" cy="1049473"/>
            <a:chOff x="2136319" y="4680987"/>
            <a:chExt cx="6284557" cy="10494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3CD18E-A277-4FFC-9505-7491864BA425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产品运营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产品推广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产品更新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8784E7-32A7-4F98-A2B4-9FCBEC2A0093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9E8E2F-757A-4E00-AE82-5DBB1B3071F5}"/>
                </a:ext>
              </a:extLst>
            </p:cNvPr>
            <p:cNvSpPr/>
            <p:nvPr/>
          </p:nvSpPr>
          <p:spPr>
            <a:xfrm>
              <a:off x="5585425" y="4680987"/>
              <a:ext cx="274947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产品线管理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28069-D48C-4BDD-820F-1BB3D113B70C}"/>
                </a:ext>
              </a:extLst>
            </p:cNvPr>
            <p:cNvSpPr/>
            <p:nvPr/>
          </p:nvSpPr>
          <p:spPr>
            <a:xfrm>
              <a:off x="3102661" y="4822188"/>
              <a:ext cx="2515046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7CE6A0-98B8-4D95-A723-9F9EB586A06D}"/>
                </a:ext>
              </a:extLst>
            </p:cNvPr>
            <p:cNvSpPr/>
            <p:nvPr/>
          </p:nvSpPr>
          <p:spPr>
            <a:xfrm>
              <a:off x="2948875" y="4822188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0810D8-E4FC-4985-9CE5-73C56A05CB02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768B8C-36F4-465C-9CB7-F08598396A7C}"/>
              </a:ext>
            </a:extLst>
          </p:cNvPr>
          <p:cNvGrpSpPr/>
          <p:nvPr/>
        </p:nvGrpSpPr>
        <p:grpSpPr>
          <a:xfrm>
            <a:off x="5208040" y="3668773"/>
            <a:ext cx="6484779" cy="1034372"/>
            <a:chOff x="1936097" y="4696289"/>
            <a:chExt cx="6484779" cy="103437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2DB06B-4F93-4C3B-90D8-2F0BDE131106}"/>
                </a:ext>
              </a:extLst>
            </p:cNvPr>
            <p:cNvSpPr/>
            <p:nvPr/>
          </p:nvSpPr>
          <p:spPr>
            <a:xfrm>
              <a:off x="2749046" y="4841037"/>
              <a:ext cx="2387460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D1D110-1612-4D11-B64B-FC29199CCB2A}"/>
                </a:ext>
              </a:extLst>
            </p:cNvPr>
            <p:cNvSpPr/>
            <p:nvPr/>
          </p:nvSpPr>
          <p:spPr>
            <a:xfrm>
              <a:off x="2595260" y="4841037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D4A74E-EE34-4872-8D9B-23A26B350541}"/>
                </a:ext>
              </a:extLst>
            </p:cNvPr>
            <p:cNvSpPr/>
            <p:nvPr/>
          </p:nvSpPr>
          <p:spPr>
            <a:xfrm>
              <a:off x="1936097" y="5207441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拥抱新技术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每周分享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主题推文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96106E-6115-4328-8E20-9069004342FB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04824A2-A6B2-4857-9BDC-EAC7D29259A1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E3BF8F-C2AA-4206-A612-99E3B5A12367}"/>
                </a:ext>
              </a:extLst>
            </p:cNvPr>
            <p:cNvSpPr/>
            <p:nvPr/>
          </p:nvSpPr>
          <p:spPr>
            <a:xfrm>
              <a:off x="5078376" y="4696289"/>
              <a:ext cx="32624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优质内容分享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A0CA32E-8D22-4567-91A6-152F25BAB894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DEA063C-55E3-4995-8CB5-0897A1C33079}"/>
              </a:ext>
            </a:extLst>
          </p:cNvPr>
          <p:cNvGrpSpPr/>
          <p:nvPr/>
        </p:nvGrpSpPr>
        <p:grpSpPr>
          <a:xfrm>
            <a:off x="5408262" y="5016977"/>
            <a:ext cx="6431998" cy="1030625"/>
            <a:chOff x="2136319" y="4699835"/>
            <a:chExt cx="6431998" cy="103062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74CD05-F146-488C-BAA7-0A09F7738170}"/>
                </a:ext>
              </a:extLst>
            </p:cNvPr>
            <p:cNvSpPr/>
            <p:nvPr/>
          </p:nvSpPr>
          <p:spPr>
            <a:xfrm>
              <a:off x="2283760" y="5198333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零食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日租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前辈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桌游</a:t>
              </a:r>
              <a:endParaRPr lang="zh-CN" altLang="en-US" sz="28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7D1DB7-21FC-472B-A6D4-3A8025C680BA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1997FF1-573D-4BB1-BE53-28D4D8D09321}"/>
                </a:ext>
              </a:extLst>
            </p:cNvPr>
            <p:cNvSpPr/>
            <p:nvPr/>
          </p:nvSpPr>
          <p:spPr>
            <a:xfrm>
              <a:off x="7176983" y="5322447"/>
              <a:ext cx="873520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5EB251C-D16F-468C-97D6-33B99692B75C}"/>
                </a:ext>
              </a:extLst>
            </p:cNvPr>
            <p:cNvSpPr/>
            <p:nvPr/>
          </p:nvSpPr>
          <p:spPr>
            <a:xfrm>
              <a:off x="4048796" y="4699835"/>
              <a:ext cx="4288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其乐无穷の产品人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D3991C4-1162-45BC-8225-DE482313C217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061B365-8ACA-46FE-B1FE-A24AF1EEFED6}"/>
                </a:ext>
              </a:extLst>
            </p:cNvPr>
            <p:cNvSpPr/>
            <p:nvPr/>
          </p:nvSpPr>
          <p:spPr>
            <a:xfrm>
              <a:off x="3879344" y="4840836"/>
              <a:ext cx="259163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331D35A-0872-44C8-969A-432F399F2B6A}"/>
                </a:ext>
              </a:extLst>
            </p:cNvPr>
            <p:cNvSpPr/>
            <p:nvPr/>
          </p:nvSpPr>
          <p:spPr>
            <a:xfrm>
              <a:off x="3725558" y="4840836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C2CE86B-D3E3-412A-9693-7E38E7E82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0" y="1055089"/>
            <a:ext cx="7524864" cy="5016576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1A8B72-1E8B-4346-A9BC-ED894E924561}"/>
              </a:ext>
            </a:extLst>
          </p:cNvPr>
          <p:cNvGrpSpPr/>
          <p:nvPr/>
        </p:nvGrpSpPr>
        <p:grpSpPr>
          <a:xfrm>
            <a:off x="7097498" y="2251051"/>
            <a:ext cx="4586514" cy="1049473"/>
            <a:chOff x="1509486" y="2279152"/>
            <a:chExt cx="4586514" cy="104947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F0414C6-E609-4B5B-9812-1805ACBF0D4C}"/>
                </a:ext>
              </a:extLst>
            </p:cNvPr>
            <p:cNvGrpSpPr/>
            <p:nvPr/>
          </p:nvGrpSpPr>
          <p:grpSpPr>
            <a:xfrm>
              <a:off x="1509486" y="2279152"/>
              <a:ext cx="4586514" cy="1049473"/>
              <a:chOff x="3834362" y="4680987"/>
              <a:chExt cx="4586514" cy="1049473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48D4DE4-379F-4EB0-A29B-7F1FB3B8C046}"/>
                  </a:ext>
                </a:extLst>
              </p:cNvPr>
              <p:cNvSpPr/>
              <p:nvPr/>
            </p:nvSpPr>
            <p:spPr>
              <a:xfrm>
                <a:off x="3834362" y="5207240"/>
                <a:ext cx="458651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新潮网络文化体验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EE1F9FC-60AB-4404-B91A-92298A37390E}"/>
                  </a:ext>
                </a:extLst>
              </p:cNvPr>
              <p:cNvSpPr/>
              <p:nvPr/>
            </p:nvSpPr>
            <p:spPr>
              <a:xfrm>
                <a:off x="7666479" y="5322447"/>
                <a:ext cx="384023" cy="293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BA14977-D1FC-45C0-9D62-76E455046B53}"/>
                  </a:ext>
                </a:extLst>
              </p:cNvPr>
              <p:cNvSpPr/>
              <p:nvPr/>
            </p:nvSpPr>
            <p:spPr>
              <a:xfrm>
                <a:off x="5585425" y="4680987"/>
                <a:ext cx="2749471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cap="none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网络文化节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9E88F62-3898-462F-AE52-002EB1A9EF43}"/>
                  </a:ext>
                </a:extLst>
              </p:cNvPr>
              <p:cNvSpPr/>
              <p:nvPr/>
            </p:nvSpPr>
            <p:spPr>
              <a:xfrm>
                <a:off x="8104290" y="5322447"/>
                <a:ext cx="99997" cy="293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3DEEEA8-BCAB-43CC-BB17-C41234C98B06}"/>
                </a:ext>
              </a:extLst>
            </p:cNvPr>
            <p:cNvSpPr/>
            <p:nvPr/>
          </p:nvSpPr>
          <p:spPr>
            <a:xfrm>
              <a:off x="2562306" y="2431256"/>
              <a:ext cx="771443" cy="414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3DFFAA-4E36-430E-8942-AA1567BFB98B}"/>
                </a:ext>
              </a:extLst>
            </p:cNvPr>
            <p:cNvSpPr/>
            <p:nvPr/>
          </p:nvSpPr>
          <p:spPr>
            <a:xfrm>
              <a:off x="2408521" y="2431256"/>
              <a:ext cx="101090" cy="414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87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0514720-E424-49D4-8CFE-187FD55D41C1}"/>
              </a:ext>
            </a:extLst>
          </p:cNvPr>
          <p:cNvGrpSpPr/>
          <p:nvPr/>
        </p:nvGrpSpPr>
        <p:grpSpPr>
          <a:xfrm>
            <a:off x="5408262" y="982583"/>
            <a:ext cx="6284557" cy="1049473"/>
            <a:chOff x="2136319" y="4680987"/>
            <a:chExt cx="6284557" cy="10494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3CD18E-A277-4FFC-9505-7491864BA425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产品运营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产品推广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产品更新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8784E7-32A7-4F98-A2B4-9FCBEC2A0093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9E8E2F-757A-4E00-AE82-5DBB1B3071F5}"/>
                </a:ext>
              </a:extLst>
            </p:cNvPr>
            <p:cNvSpPr/>
            <p:nvPr/>
          </p:nvSpPr>
          <p:spPr>
            <a:xfrm>
              <a:off x="5585425" y="4680987"/>
              <a:ext cx="274947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产品线管理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28069-D48C-4BDD-820F-1BB3D113B70C}"/>
                </a:ext>
              </a:extLst>
            </p:cNvPr>
            <p:cNvSpPr/>
            <p:nvPr/>
          </p:nvSpPr>
          <p:spPr>
            <a:xfrm>
              <a:off x="3102661" y="4822188"/>
              <a:ext cx="2515046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7CE6A0-98B8-4D95-A723-9F9EB586A06D}"/>
                </a:ext>
              </a:extLst>
            </p:cNvPr>
            <p:cNvSpPr/>
            <p:nvPr/>
          </p:nvSpPr>
          <p:spPr>
            <a:xfrm>
              <a:off x="2948875" y="4822188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0810D8-E4FC-4985-9CE5-73C56A05CB02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8E8264-1BB5-435B-9C8B-BE3BE75D5833}"/>
              </a:ext>
            </a:extLst>
          </p:cNvPr>
          <p:cNvGrpSpPr/>
          <p:nvPr/>
        </p:nvGrpSpPr>
        <p:grpSpPr>
          <a:xfrm>
            <a:off x="7106305" y="2245151"/>
            <a:ext cx="4586514" cy="1049473"/>
            <a:chOff x="1509486" y="2279152"/>
            <a:chExt cx="4586514" cy="10494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7DA9BD7-5BDD-42FD-9CB9-7FCA89230E88}"/>
                </a:ext>
              </a:extLst>
            </p:cNvPr>
            <p:cNvGrpSpPr/>
            <p:nvPr/>
          </p:nvGrpSpPr>
          <p:grpSpPr>
            <a:xfrm>
              <a:off x="1509486" y="2279152"/>
              <a:ext cx="4586514" cy="1049473"/>
              <a:chOff x="3834362" y="4680987"/>
              <a:chExt cx="4586514" cy="1049473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6D623C2-FAD4-43BB-AFE4-B253F2118D67}"/>
                  </a:ext>
                </a:extLst>
              </p:cNvPr>
              <p:cNvSpPr/>
              <p:nvPr/>
            </p:nvSpPr>
            <p:spPr>
              <a:xfrm>
                <a:off x="3834362" y="5207240"/>
                <a:ext cx="458651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 cap="none" spc="0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新潮网络文化体验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5A7695-1B1C-4930-A1C4-199E62FA764B}"/>
                  </a:ext>
                </a:extLst>
              </p:cNvPr>
              <p:cNvSpPr/>
              <p:nvPr/>
            </p:nvSpPr>
            <p:spPr>
              <a:xfrm>
                <a:off x="7666479" y="5322447"/>
                <a:ext cx="384023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4B50413-6E92-40A3-BDE0-AD238B9F3A5B}"/>
                  </a:ext>
                </a:extLst>
              </p:cNvPr>
              <p:cNvSpPr/>
              <p:nvPr/>
            </p:nvSpPr>
            <p:spPr>
              <a:xfrm>
                <a:off x="5585425" y="4680987"/>
                <a:ext cx="2749471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cap="none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网络文化节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5420D4D-EF14-4372-9C63-68943FB39A85}"/>
                  </a:ext>
                </a:extLst>
              </p:cNvPr>
              <p:cNvSpPr/>
              <p:nvPr/>
            </p:nvSpPr>
            <p:spPr>
              <a:xfrm>
                <a:off x="8104290" y="5322447"/>
                <a:ext cx="99997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BF99AC-3D1F-4FF9-84C9-CB4014E5BA5B}"/>
                </a:ext>
              </a:extLst>
            </p:cNvPr>
            <p:cNvSpPr/>
            <p:nvPr/>
          </p:nvSpPr>
          <p:spPr>
            <a:xfrm>
              <a:off x="2562306" y="2431256"/>
              <a:ext cx="771443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D91DCBF-210F-43B8-B11D-743CB1FC00C2}"/>
                </a:ext>
              </a:extLst>
            </p:cNvPr>
            <p:cNvSpPr/>
            <p:nvPr/>
          </p:nvSpPr>
          <p:spPr>
            <a:xfrm>
              <a:off x="2408521" y="2431256"/>
              <a:ext cx="101090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DEA063C-55E3-4995-8CB5-0897A1C33079}"/>
              </a:ext>
            </a:extLst>
          </p:cNvPr>
          <p:cNvGrpSpPr/>
          <p:nvPr/>
        </p:nvGrpSpPr>
        <p:grpSpPr>
          <a:xfrm>
            <a:off x="5408262" y="5016977"/>
            <a:ext cx="6431998" cy="1030625"/>
            <a:chOff x="2136319" y="4699835"/>
            <a:chExt cx="6431998" cy="103062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74CD05-F146-488C-BAA7-0A09F7738170}"/>
                </a:ext>
              </a:extLst>
            </p:cNvPr>
            <p:cNvSpPr/>
            <p:nvPr/>
          </p:nvSpPr>
          <p:spPr>
            <a:xfrm>
              <a:off x="2283760" y="5198333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零食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日租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前辈</a:t>
              </a:r>
              <a:r>
                <a:rPr lang="en-US" altLang="zh-CN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桌游</a:t>
              </a:r>
              <a:endParaRPr lang="zh-CN" altLang="en-US" sz="28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27D1DB7-21FC-472B-A6D4-3A8025C680BA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1997FF1-573D-4BB1-BE53-28D4D8D09321}"/>
                </a:ext>
              </a:extLst>
            </p:cNvPr>
            <p:cNvSpPr/>
            <p:nvPr/>
          </p:nvSpPr>
          <p:spPr>
            <a:xfrm>
              <a:off x="7176983" y="5322447"/>
              <a:ext cx="873520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5EB251C-D16F-468C-97D6-33B99692B75C}"/>
                </a:ext>
              </a:extLst>
            </p:cNvPr>
            <p:cNvSpPr/>
            <p:nvPr/>
          </p:nvSpPr>
          <p:spPr>
            <a:xfrm>
              <a:off x="4048796" y="4699835"/>
              <a:ext cx="4288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其乐无穷の产品人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D3991C4-1162-45BC-8225-DE482313C217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061B365-8ACA-46FE-B1FE-A24AF1EEFED6}"/>
                </a:ext>
              </a:extLst>
            </p:cNvPr>
            <p:cNvSpPr/>
            <p:nvPr/>
          </p:nvSpPr>
          <p:spPr>
            <a:xfrm>
              <a:off x="3879344" y="4840836"/>
              <a:ext cx="259163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331D35A-0872-44C8-969A-432F399F2B6A}"/>
                </a:ext>
              </a:extLst>
            </p:cNvPr>
            <p:cNvSpPr/>
            <p:nvPr/>
          </p:nvSpPr>
          <p:spPr>
            <a:xfrm>
              <a:off x="3725558" y="4840836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D1959A-810E-43BB-B0B2-23CFDE4994E6}"/>
              </a:ext>
            </a:extLst>
          </p:cNvPr>
          <p:cNvGrpSpPr/>
          <p:nvPr/>
        </p:nvGrpSpPr>
        <p:grpSpPr>
          <a:xfrm>
            <a:off x="630019" y="178243"/>
            <a:ext cx="5177101" cy="6679757"/>
            <a:chOff x="630019" y="178243"/>
            <a:chExt cx="5177101" cy="667975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4D9AB5-3330-4B8C-B267-E6A4DEDB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6" y="178243"/>
              <a:ext cx="5143500" cy="32194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331E17C-F7EE-4EFE-9043-B72B08EB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" y="3406600"/>
              <a:ext cx="5177101" cy="3451400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B48C702-1C8D-44E3-9217-585DFA6C86B8}"/>
              </a:ext>
            </a:extLst>
          </p:cNvPr>
          <p:cNvGrpSpPr/>
          <p:nvPr/>
        </p:nvGrpSpPr>
        <p:grpSpPr>
          <a:xfrm>
            <a:off x="5208040" y="3668773"/>
            <a:ext cx="6484779" cy="1034372"/>
            <a:chOff x="1936097" y="4696289"/>
            <a:chExt cx="6484779" cy="103437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8720B7B-C16E-4084-997A-770EDFF26ACB}"/>
                </a:ext>
              </a:extLst>
            </p:cNvPr>
            <p:cNvSpPr/>
            <p:nvPr/>
          </p:nvSpPr>
          <p:spPr>
            <a:xfrm>
              <a:off x="2749046" y="4841037"/>
              <a:ext cx="2387460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B7FC91D-0D79-4E97-87F3-D8870D7AE165}"/>
                </a:ext>
              </a:extLst>
            </p:cNvPr>
            <p:cNvSpPr/>
            <p:nvPr/>
          </p:nvSpPr>
          <p:spPr>
            <a:xfrm>
              <a:off x="2595260" y="4841037"/>
              <a:ext cx="99997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1FEAAB3-F559-42DA-BBB6-DDC234CEA530}"/>
                </a:ext>
              </a:extLst>
            </p:cNvPr>
            <p:cNvSpPr/>
            <p:nvPr/>
          </p:nvSpPr>
          <p:spPr>
            <a:xfrm>
              <a:off x="1936097" y="5207441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拥抱新技术</a:t>
              </a:r>
              <a:r>
                <a:rPr lang="en-US" altLang="zh-CN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每周分享</a:t>
              </a:r>
              <a:r>
                <a:rPr lang="en-US" altLang="zh-CN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主题推文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1AB198A-3278-49BF-A8D7-4F6362B3F7DB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89F3D7E-4D5F-4D27-A8A3-4011A62B1B12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D67E9FD-4DFE-4B13-B560-A906914B23BD}"/>
                </a:ext>
              </a:extLst>
            </p:cNvPr>
            <p:cNvSpPr/>
            <p:nvPr/>
          </p:nvSpPr>
          <p:spPr>
            <a:xfrm>
              <a:off x="5078376" y="4696289"/>
              <a:ext cx="32624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优质内容分享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FBDD3C-A2CF-40DA-863F-88429638283B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39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0514720-E424-49D4-8CFE-187FD55D41C1}"/>
              </a:ext>
            </a:extLst>
          </p:cNvPr>
          <p:cNvGrpSpPr/>
          <p:nvPr/>
        </p:nvGrpSpPr>
        <p:grpSpPr>
          <a:xfrm>
            <a:off x="5408262" y="982583"/>
            <a:ext cx="6284557" cy="1049473"/>
            <a:chOff x="2136319" y="4680987"/>
            <a:chExt cx="6284557" cy="104947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3CD18E-A277-4FFC-9505-7491864BA425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产品运营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产品推广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产品更新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8784E7-32A7-4F98-A2B4-9FCBEC2A0093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09E8E2F-757A-4E00-AE82-5DBB1B3071F5}"/>
                </a:ext>
              </a:extLst>
            </p:cNvPr>
            <p:cNvSpPr/>
            <p:nvPr/>
          </p:nvSpPr>
          <p:spPr>
            <a:xfrm>
              <a:off x="5585425" y="4680987"/>
              <a:ext cx="274947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产品线管理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828069-D48C-4BDD-820F-1BB3D113B70C}"/>
                </a:ext>
              </a:extLst>
            </p:cNvPr>
            <p:cNvSpPr/>
            <p:nvPr/>
          </p:nvSpPr>
          <p:spPr>
            <a:xfrm>
              <a:off x="3102661" y="4822188"/>
              <a:ext cx="2515046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7CE6A0-98B8-4D95-A723-9F9EB586A06D}"/>
                </a:ext>
              </a:extLst>
            </p:cNvPr>
            <p:cNvSpPr/>
            <p:nvPr/>
          </p:nvSpPr>
          <p:spPr>
            <a:xfrm>
              <a:off x="2948875" y="4822188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0810D8-E4FC-4985-9CE5-73C56A05CB02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08E8264-1BB5-435B-9C8B-BE3BE75D5833}"/>
              </a:ext>
            </a:extLst>
          </p:cNvPr>
          <p:cNvGrpSpPr/>
          <p:nvPr/>
        </p:nvGrpSpPr>
        <p:grpSpPr>
          <a:xfrm>
            <a:off x="7106305" y="2245151"/>
            <a:ext cx="4586514" cy="1049473"/>
            <a:chOff x="1509486" y="2279152"/>
            <a:chExt cx="4586514" cy="104947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7DA9BD7-5BDD-42FD-9CB9-7FCA89230E88}"/>
                </a:ext>
              </a:extLst>
            </p:cNvPr>
            <p:cNvGrpSpPr/>
            <p:nvPr/>
          </p:nvGrpSpPr>
          <p:grpSpPr>
            <a:xfrm>
              <a:off x="1509486" y="2279152"/>
              <a:ext cx="4586514" cy="1049473"/>
              <a:chOff x="3834362" y="4680987"/>
              <a:chExt cx="4586514" cy="1049473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6D623C2-FAD4-43BB-AFE4-B253F2118D67}"/>
                  </a:ext>
                </a:extLst>
              </p:cNvPr>
              <p:cNvSpPr/>
              <p:nvPr/>
            </p:nvSpPr>
            <p:spPr>
              <a:xfrm>
                <a:off x="3834362" y="5207240"/>
                <a:ext cx="458651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800" b="1" cap="none" spc="0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新潮网络文化体验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05A7695-1B1C-4930-A1C4-199E62FA764B}"/>
                  </a:ext>
                </a:extLst>
              </p:cNvPr>
              <p:cNvSpPr/>
              <p:nvPr/>
            </p:nvSpPr>
            <p:spPr>
              <a:xfrm>
                <a:off x="7666479" y="5322447"/>
                <a:ext cx="384023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4B50413-6E92-40A3-BDE0-AD238B9F3A5B}"/>
                  </a:ext>
                </a:extLst>
              </p:cNvPr>
              <p:cNvSpPr/>
              <p:nvPr/>
            </p:nvSpPr>
            <p:spPr>
              <a:xfrm>
                <a:off x="5585425" y="4680987"/>
                <a:ext cx="2749471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cap="none" dirty="0">
                    <a:ln w="0"/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网络文化节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5420D4D-EF14-4372-9C63-68943FB39A85}"/>
                  </a:ext>
                </a:extLst>
              </p:cNvPr>
              <p:cNvSpPr/>
              <p:nvPr/>
            </p:nvSpPr>
            <p:spPr>
              <a:xfrm>
                <a:off x="8104290" y="5322447"/>
                <a:ext cx="99997" cy="29320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BF99AC-3D1F-4FF9-84C9-CB4014E5BA5B}"/>
                </a:ext>
              </a:extLst>
            </p:cNvPr>
            <p:cNvSpPr/>
            <p:nvPr/>
          </p:nvSpPr>
          <p:spPr>
            <a:xfrm>
              <a:off x="2562306" y="2431256"/>
              <a:ext cx="771443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D91DCBF-210F-43B8-B11D-743CB1FC00C2}"/>
                </a:ext>
              </a:extLst>
            </p:cNvPr>
            <p:cNvSpPr/>
            <p:nvPr/>
          </p:nvSpPr>
          <p:spPr>
            <a:xfrm>
              <a:off x="2408521" y="2431256"/>
              <a:ext cx="101090" cy="41458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768B8C-36F4-465C-9CB7-F08598396A7C}"/>
              </a:ext>
            </a:extLst>
          </p:cNvPr>
          <p:cNvGrpSpPr/>
          <p:nvPr/>
        </p:nvGrpSpPr>
        <p:grpSpPr>
          <a:xfrm>
            <a:off x="5208040" y="3668773"/>
            <a:ext cx="6484779" cy="1034372"/>
            <a:chOff x="1936097" y="4696289"/>
            <a:chExt cx="6484779" cy="103437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2DB06B-4F93-4C3B-90D8-2F0BDE131106}"/>
                </a:ext>
              </a:extLst>
            </p:cNvPr>
            <p:cNvSpPr/>
            <p:nvPr/>
          </p:nvSpPr>
          <p:spPr>
            <a:xfrm>
              <a:off x="2749046" y="4841037"/>
              <a:ext cx="2387460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D1D110-1612-4D11-B64B-FC29199CCB2A}"/>
                </a:ext>
              </a:extLst>
            </p:cNvPr>
            <p:cNvSpPr/>
            <p:nvPr/>
          </p:nvSpPr>
          <p:spPr>
            <a:xfrm>
              <a:off x="2595260" y="4841037"/>
              <a:ext cx="99997" cy="4254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BD4A74E-EE34-4872-8D9B-23A26B350541}"/>
                </a:ext>
              </a:extLst>
            </p:cNvPr>
            <p:cNvSpPr/>
            <p:nvPr/>
          </p:nvSpPr>
          <p:spPr>
            <a:xfrm>
              <a:off x="1936097" y="5207441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拥抱新技术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每周分享</a:t>
              </a:r>
              <a:r>
                <a:rPr lang="en-US" altLang="zh-CN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主题推文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96106E-6115-4328-8E20-9069004342FB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04824A2-A6B2-4857-9BDC-EAC7D29259A1}"/>
                </a:ext>
              </a:extLst>
            </p:cNvPr>
            <p:cNvSpPr/>
            <p:nvPr/>
          </p:nvSpPr>
          <p:spPr>
            <a:xfrm>
              <a:off x="7666479" y="5322447"/>
              <a:ext cx="384023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E3BF8F-C2AA-4206-A612-99E3B5A12367}"/>
                </a:ext>
              </a:extLst>
            </p:cNvPr>
            <p:cNvSpPr/>
            <p:nvPr/>
          </p:nvSpPr>
          <p:spPr>
            <a:xfrm>
              <a:off x="5078376" y="4696289"/>
              <a:ext cx="326243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优质内容分享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A0CA32E-8D22-4567-91A6-152F25BAB894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8481D52-3473-4D79-8E0B-EBBBA535B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9" y="924965"/>
            <a:ext cx="7134513" cy="500807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2E1FE5C-1BCA-465D-9ACC-0F7F49D8B88C}"/>
              </a:ext>
            </a:extLst>
          </p:cNvPr>
          <p:cNvGrpSpPr/>
          <p:nvPr/>
        </p:nvGrpSpPr>
        <p:grpSpPr>
          <a:xfrm>
            <a:off x="5408262" y="5016977"/>
            <a:ext cx="6431998" cy="1030625"/>
            <a:chOff x="2136319" y="4699835"/>
            <a:chExt cx="6431998" cy="103062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8C2E7C7-8BD4-4F1C-8F20-416537F1D300}"/>
                </a:ext>
              </a:extLst>
            </p:cNvPr>
            <p:cNvSpPr/>
            <p:nvPr/>
          </p:nvSpPr>
          <p:spPr>
            <a:xfrm>
              <a:off x="2283760" y="5198333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零食</a:t>
              </a:r>
              <a:r>
                <a:rPr lang="en-US" altLang="zh-CN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日租</a:t>
              </a:r>
              <a:r>
                <a:rPr lang="en-US" altLang="zh-CN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前辈</a:t>
              </a:r>
              <a:r>
                <a:rPr lang="en-US" altLang="zh-CN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桌游</a:t>
              </a:r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E7BE376-F633-44AD-9778-9C0D61BF61E1}"/>
                </a:ext>
              </a:extLst>
            </p:cNvPr>
            <p:cNvSpPr/>
            <p:nvPr/>
          </p:nvSpPr>
          <p:spPr>
            <a:xfrm>
              <a:off x="2136319" y="5207240"/>
              <a:ext cx="628455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E7AE932-CED0-4B3A-83DA-2FF9A7857855}"/>
                </a:ext>
              </a:extLst>
            </p:cNvPr>
            <p:cNvSpPr/>
            <p:nvPr/>
          </p:nvSpPr>
          <p:spPr>
            <a:xfrm>
              <a:off x="7176983" y="5322447"/>
              <a:ext cx="873520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01674D6-CE5E-4CB7-B8C2-EE3CDF43BE00}"/>
                </a:ext>
              </a:extLst>
            </p:cNvPr>
            <p:cNvSpPr/>
            <p:nvPr/>
          </p:nvSpPr>
          <p:spPr>
            <a:xfrm>
              <a:off x="4048796" y="4699835"/>
              <a:ext cx="4288353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其乐无穷の产品人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A091532-881D-42C5-BBB9-DBCFDF0B01D3}"/>
                </a:ext>
              </a:extLst>
            </p:cNvPr>
            <p:cNvSpPr/>
            <p:nvPr/>
          </p:nvSpPr>
          <p:spPr>
            <a:xfrm>
              <a:off x="8104290" y="5322447"/>
              <a:ext cx="99997" cy="293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8369CE3-95D3-4F41-B7BD-2E21BB0DABA0}"/>
                </a:ext>
              </a:extLst>
            </p:cNvPr>
            <p:cNvSpPr/>
            <p:nvPr/>
          </p:nvSpPr>
          <p:spPr>
            <a:xfrm>
              <a:off x="3879344" y="4840836"/>
              <a:ext cx="259163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BF9D78A-5686-42EF-BC8E-39AE6C7FFB25}"/>
                </a:ext>
              </a:extLst>
            </p:cNvPr>
            <p:cNvSpPr/>
            <p:nvPr/>
          </p:nvSpPr>
          <p:spPr>
            <a:xfrm>
              <a:off x="3725558" y="4840836"/>
              <a:ext cx="99997" cy="4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44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633CC6-3782-4EE0-BB46-E4211E473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D1075B24-65AE-4A81-B494-FF7109F7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759693"/>
            <a:ext cx="7341924" cy="42402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F217DA7-5473-453F-8137-25407EAF4871}"/>
              </a:ext>
            </a:extLst>
          </p:cNvPr>
          <p:cNvSpPr/>
          <p:nvPr/>
        </p:nvSpPr>
        <p:spPr>
          <a:xfrm>
            <a:off x="7659885" y="678126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Enroll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3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BE6B165-4BDA-4699-87EF-57D987C9E28C}"/>
              </a:ext>
            </a:extLst>
          </p:cNvPr>
          <p:cNvGrpSpPr/>
          <p:nvPr/>
        </p:nvGrpSpPr>
        <p:grpSpPr>
          <a:xfrm>
            <a:off x="2488865" y="2800651"/>
            <a:ext cx="7214269" cy="1256698"/>
            <a:chOff x="2694347" y="2800651"/>
            <a:chExt cx="7214269" cy="125669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65AB285-9F76-4920-9FCB-C87FEE14E402}"/>
                </a:ext>
              </a:extLst>
            </p:cNvPr>
            <p:cNvSpPr/>
            <p:nvPr/>
          </p:nvSpPr>
          <p:spPr>
            <a:xfrm>
              <a:off x="3159202" y="2800651"/>
              <a:ext cx="6284557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b="1" cap="none" spc="0" dirty="0">
                  <a:ln w="0"/>
                  <a:solidFill>
                    <a:srgbClr val="63636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我们不写</a:t>
              </a:r>
              <a:r>
                <a:rPr lang="zh-CN" altLang="en-US" sz="3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代码</a:t>
              </a:r>
              <a:r>
                <a:rPr lang="zh-CN" altLang="en-US" sz="3200" b="1" cap="none" spc="0" dirty="0">
                  <a:ln w="0"/>
                  <a:solidFill>
                    <a:srgbClr val="63636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，我们关注</a:t>
              </a:r>
              <a:r>
                <a:rPr lang="zh-CN" altLang="en-US" sz="3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需求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A34DBCC-10EC-4CBF-B96C-D9DDF6A32DBC}"/>
                </a:ext>
              </a:extLst>
            </p:cNvPr>
            <p:cNvSpPr/>
            <p:nvPr/>
          </p:nvSpPr>
          <p:spPr>
            <a:xfrm>
              <a:off x="2694347" y="3472574"/>
              <a:ext cx="721426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b="1" cap="none" spc="0" dirty="0">
                  <a:ln w="0"/>
                  <a:solidFill>
                    <a:srgbClr val="63636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我们寻找</a:t>
              </a:r>
              <a:r>
                <a:rPr lang="zh-CN" altLang="en-US" sz="3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最酷的想法</a:t>
              </a:r>
              <a:r>
                <a:rPr lang="zh-CN" altLang="en-US" sz="3200" b="1" cap="none" spc="0" dirty="0">
                  <a:ln w="0"/>
                  <a:solidFill>
                    <a:srgbClr val="63636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，制作</a:t>
              </a:r>
              <a:r>
                <a:rPr lang="zh-CN" altLang="en-US" sz="3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最酷的产品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1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1AECA8-AA51-4A66-B46A-E412630C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4F2A30-8636-4129-9B95-68489D04E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759693"/>
            <a:ext cx="7341924" cy="42402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92471A-E813-4C1A-B4B7-5989FC5F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72" y="1293827"/>
            <a:ext cx="7341924" cy="4256332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0ED6A0-67A8-473A-9459-BD84D68001F5}"/>
              </a:ext>
            </a:extLst>
          </p:cNvPr>
          <p:cNvSpPr/>
          <p:nvPr/>
        </p:nvSpPr>
        <p:spPr>
          <a:xfrm>
            <a:off x="7659885" y="678126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Enroll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E49677-B2E8-4959-99D5-5EB83CC28688}"/>
              </a:ext>
            </a:extLst>
          </p:cNvPr>
          <p:cNvSpPr/>
          <p:nvPr/>
        </p:nvSpPr>
        <p:spPr>
          <a:xfrm>
            <a:off x="8062994" y="1196587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Newbie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5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59ABCD-4842-49E2-92B8-C1BC44506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759693"/>
            <a:ext cx="7341924" cy="42402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3F55A9-9BD3-43C7-B436-E3D8CBC55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72" y="1293827"/>
            <a:ext cx="7341924" cy="4256332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E8534C-D44A-40F6-9022-DA65E983218A}"/>
              </a:ext>
            </a:extLst>
          </p:cNvPr>
          <p:cNvSpPr/>
          <p:nvPr/>
        </p:nvSpPr>
        <p:spPr>
          <a:xfrm>
            <a:off x="7659885" y="678126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Enroll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198184-CDEB-4D5F-BD04-72393860CA1E}"/>
              </a:ext>
            </a:extLst>
          </p:cNvPr>
          <p:cNvSpPr/>
          <p:nvPr/>
        </p:nvSpPr>
        <p:spPr>
          <a:xfrm>
            <a:off x="8062994" y="1196587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Newbie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D3784A-85A2-411B-AFBC-EDEF349E6CD3}"/>
              </a:ext>
            </a:extLst>
          </p:cNvPr>
          <p:cNvSpPr/>
          <p:nvPr/>
        </p:nvSpPr>
        <p:spPr>
          <a:xfrm>
            <a:off x="8378544" y="1736298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Mobile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37A987-25DF-4BE9-B83E-B1A0D50F64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54"/>
          <a:stretch/>
        </p:blipFill>
        <p:spPr>
          <a:xfrm>
            <a:off x="2371799" y="1736300"/>
            <a:ext cx="2317122" cy="4240294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2B811-5034-4F95-B1D3-7C21931DDD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3"/>
          <a:stretch/>
        </p:blipFill>
        <p:spPr>
          <a:xfrm>
            <a:off x="5159973" y="1736298"/>
            <a:ext cx="2483595" cy="4240295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1152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10C8B8-5DD1-4BB4-8F2E-D51E3D994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759693"/>
            <a:ext cx="7341924" cy="424029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6CBADB-72DA-4FC3-914D-50B639B17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72" y="1293827"/>
            <a:ext cx="7341924" cy="4256332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A1BADDC-310D-4518-85C6-ABC42C80AB55}"/>
              </a:ext>
            </a:extLst>
          </p:cNvPr>
          <p:cNvSpPr/>
          <p:nvPr/>
        </p:nvSpPr>
        <p:spPr>
          <a:xfrm>
            <a:off x="7659885" y="678126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Enroll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03B799-3998-4219-8E97-C56BA6F5F485}"/>
              </a:ext>
            </a:extLst>
          </p:cNvPr>
          <p:cNvSpPr/>
          <p:nvPr/>
        </p:nvSpPr>
        <p:spPr>
          <a:xfrm>
            <a:off x="8062994" y="1196587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Newbie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4C6CF60-4CC9-4AED-80BD-624F100F7EA9}"/>
              </a:ext>
            </a:extLst>
          </p:cNvPr>
          <p:cNvSpPr/>
          <p:nvPr/>
        </p:nvSpPr>
        <p:spPr>
          <a:xfrm>
            <a:off x="8378544" y="1736298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Mobile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3876E4-A572-484E-A23D-9A71FB7764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54"/>
          <a:stretch/>
        </p:blipFill>
        <p:spPr>
          <a:xfrm>
            <a:off x="2371799" y="1736300"/>
            <a:ext cx="2317122" cy="4240294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3BD734-9BCE-4EBF-9092-424ADE70CD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3"/>
          <a:stretch/>
        </p:blipFill>
        <p:spPr>
          <a:xfrm>
            <a:off x="5159973" y="1736298"/>
            <a:ext cx="2483595" cy="4240295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9B3A26-CDA1-4278-8DF6-B80DC8CFE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42" y="2224411"/>
            <a:ext cx="6981825" cy="4276725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"/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2F99B95-6EA1-4123-B754-74DD6127A93C}"/>
              </a:ext>
            </a:extLst>
          </p:cNvPr>
          <p:cNvSpPr/>
          <p:nvPr/>
        </p:nvSpPr>
        <p:spPr>
          <a:xfrm>
            <a:off x="8746120" y="2233510"/>
            <a:ext cx="20659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Box</a:t>
            </a:r>
            <a:endParaRPr lang="zh-CN" altLang="en-US" sz="36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0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7870C99F-05CE-480E-98CE-F1000E8C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1672A174-2470-4D87-95DA-251480206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066" y="1868066"/>
            <a:ext cx="3121868" cy="31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7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CB775926-0BE0-4843-85E2-9E87A7C52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B7AF9376-7F9B-440E-AA47-AB05746B2302}"/>
              </a:ext>
            </a:extLst>
          </p:cNvPr>
          <p:cNvGrpSpPr/>
          <p:nvPr/>
        </p:nvGrpSpPr>
        <p:grpSpPr>
          <a:xfrm>
            <a:off x="868493" y="2119063"/>
            <a:ext cx="3662292" cy="1316702"/>
            <a:chOff x="4437698" y="2718295"/>
            <a:chExt cx="3662292" cy="131670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034A4F-0BC8-4250-93CF-5AD7509B7FB0}"/>
                </a:ext>
              </a:extLst>
            </p:cNvPr>
            <p:cNvSpPr/>
            <p:nvPr/>
          </p:nvSpPr>
          <p:spPr>
            <a:xfrm>
              <a:off x="5571733" y="2718295"/>
              <a:ext cx="252825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LOGIC</a:t>
              </a:r>
              <a:endParaRPr lang="zh-CN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D695FE4-3309-4C61-AF46-55FA8817C541}"/>
                </a:ext>
              </a:extLst>
            </p:cNvPr>
            <p:cNvSpPr/>
            <p:nvPr/>
          </p:nvSpPr>
          <p:spPr>
            <a:xfrm>
              <a:off x="5174458" y="2917031"/>
              <a:ext cx="451038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27342B0-F72E-4870-959F-F7C170B9FE2F}"/>
                </a:ext>
              </a:extLst>
            </p:cNvPr>
            <p:cNvSpPr/>
            <p:nvPr/>
          </p:nvSpPr>
          <p:spPr>
            <a:xfrm>
              <a:off x="5020673" y="2917031"/>
              <a:ext cx="99997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77BDA85-F0F0-47D8-A4E7-7BF9F6A03845}"/>
                </a:ext>
              </a:extLst>
            </p:cNvPr>
            <p:cNvSpPr/>
            <p:nvPr/>
          </p:nvSpPr>
          <p:spPr>
            <a:xfrm>
              <a:off x="4437698" y="3388666"/>
              <a:ext cx="295465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逻辑论证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C9EE047-3FBF-4EC9-A6F4-00681BAA5878}"/>
                </a:ext>
              </a:extLst>
            </p:cNvPr>
            <p:cNvSpPr/>
            <p:nvPr/>
          </p:nvSpPr>
          <p:spPr>
            <a:xfrm>
              <a:off x="6884194" y="3532553"/>
              <a:ext cx="897100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E00818-328F-4FE6-BEA6-0B9CD518B618}"/>
                </a:ext>
              </a:extLst>
            </p:cNvPr>
            <p:cNvSpPr/>
            <p:nvPr/>
          </p:nvSpPr>
          <p:spPr>
            <a:xfrm>
              <a:off x="7835082" y="3532553"/>
              <a:ext cx="99997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7FA1DD2-B67A-4A62-B7E3-CB92AC3D087C}"/>
              </a:ext>
            </a:extLst>
          </p:cNvPr>
          <p:cNvGrpSpPr/>
          <p:nvPr/>
        </p:nvGrpSpPr>
        <p:grpSpPr>
          <a:xfrm>
            <a:off x="880996" y="3333985"/>
            <a:ext cx="6380553" cy="1316702"/>
            <a:chOff x="2136319" y="4536869"/>
            <a:chExt cx="6380553" cy="131670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F30F8E1-3DC3-4A41-AF5A-86779283F37E}"/>
                </a:ext>
              </a:extLst>
            </p:cNvPr>
            <p:cNvSpPr/>
            <p:nvPr/>
          </p:nvSpPr>
          <p:spPr>
            <a:xfrm>
              <a:off x="4595328" y="5351127"/>
              <a:ext cx="3671764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5182C17-F775-4925-A0B7-7E3F379BD79B}"/>
                </a:ext>
              </a:extLst>
            </p:cNvPr>
            <p:cNvSpPr/>
            <p:nvPr/>
          </p:nvSpPr>
          <p:spPr>
            <a:xfrm>
              <a:off x="3168933" y="4536869"/>
              <a:ext cx="53479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INVESTIGATION</a:t>
              </a:r>
              <a:endParaRPr lang="zh-CN" altLang="en-US" sz="5400" b="1" cap="none" spc="-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47409B-77E0-47AA-96F3-0F59917CE130}"/>
                </a:ext>
              </a:extLst>
            </p:cNvPr>
            <p:cNvSpPr/>
            <p:nvPr/>
          </p:nvSpPr>
          <p:spPr>
            <a:xfrm>
              <a:off x="2872528" y="4738133"/>
              <a:ext cx="451038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8956B15-8C32-4E80-A0C9-E5DACAF06652}"/>
                </a:ext>
              </a:extLst>
            </p:cNvPr>
            <p:cNvSpPr/>
            <p:nvPr/>
          </p:nvSpPr>
          <p:spPr>
            <a:xfrm>
              <a:off x="2718743" y="4738133"/>
              <a:ext cx="99997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0BCB310-30E4-422B-B665-28639B8A00FC}"/>
                </a:ext>
              </a:extLst>
            </p:cNvPr>
            <p:cNvSpPr/>
            <p:nvPr/>
          </p:nvSpPr>
          <p:spPr>
            <a:xfrm>
              <a:off x="2136319" y="5207240"/>
              <a:ext cx="295465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调研论证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F5C6300-D920-4BA8-BA0A-B931BFFCE084}"/>
                </a:ext>
              </a:extLst>
            </p:cNvPr>
            <p:cNvSpPr/>
            <p:nvPr/>
          </p:nvSpPr>
          <p:spPr>
            <a:xfrm>
              <a:off x="8320879" y="5351127"/>
              <a:ext cx="99997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45A8E86-E44C-46CF-A8C4-8E258EAD34FA}"/>
              </a:ext>
            </a:extLst>
          </p:cNvPr>
          <p:cNvSpPr/>
          <p:nvPr/>
        </p:nvSpPr>
        <p:spPr>
          <a:xfrm>
            <a:off x="6914157" y="2039171"/>
            <a:ext cx="295465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构建</a:t>
            </a:r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使用场景</a:t>
            </a:r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endParaRPr lang="en-US" altLang="zh-CN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明确用户群体</a:t>
            </a:r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endParaRPr lang="en-US" altLang="zh-CN" sz="3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ctr"/>
            <a:r>
              <a:rPr lang="zh-CN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塑造用户画像</a:t>
            </a:r>
          </a:p>
        </p:txBody>
      </p:sp>
      <p:sp>
        <p:nvSpPr>
          <p:cNvPr id="62" name="图文框 61">
            <a:extLst>
              <a:ext uri="{FF2B5EF4-FFF2-40B4-BE49-F238E27FC236}">
                <a16:creationId xmlns:a16="http://schemas.microsoft.com/office/drawing/2014/main" id="{15F0672D-066C-4C8E-ACAE-EBBE08D4B1F5}"/>
              </a:ext>
            </a:extLst>
          </p:cNvPr>
          <p:cNvSpPr/>
          <p:nvPr/>
        </p:nvSpPr>
        <p:spPr>
          <a:xfrm>
            <a:off x="5984134" y="1687787"/>
            <a:ext cx="4590661" cy="3694923"/>
          </a:xfrm>
          <a:prstGeom prst="frame">
            <a:avLst>
              <a:gd name="adj1" fmla="val 7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6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B7AF9376-7F9B-440E-AA47-AB05746B2302}"/>
              </a:ext>
            </a:extLst>
          </p:cNvPr>
          <p:cNvGrpSpPr/>
          <p:nvPr/>
        </p:nvGrpSpPr>
        <p:grpSpPr>
          <a:xfrm>
            <a:off x="868493" y="2119063"/>
            <a:ext cx="3662292" cy="1316702"/>
            <a:chOff x="4437698" y="2718295"/>
            <a:chExt cx="3662292" cy="131670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034A4F-0BC8-4250-93CF-5AD7509B7FB0}"/>
                </a:ext>
              </a:extLst>
            </p:cNvPr>
            <p:cNvSpPr/>
            <p:nvPr/>
          </p:nvSpPr>
          <p:spPr>
            <a:xfrm>
              <a:off x="5571733" y="2718295"/>
              <a:ext cx="252825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LOGIC</a:t>
              </a:r>
              <a:endParaRPr lang="zh-CN" altLang="en-US" sz="5400" b="1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D695FE4-3309-4C61-AF46-55FA8817C541}"/>
                </a:ext>
              </a:extLst>
            </p:cNvPr>
            <p:cNvSpPr/>
            <p:nvPr/>
          </p:nvSpPr>
          <p:spPr>
            <a:xfrm>
              <a:off x="5174458" y="2917031"/>
              <a:ext cx="451038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27342B0-F72E-4870-959F-F7C170B9FE2F}"/>
                </a:ext>
              </a:extLst>
            </p:cNvPr>
            <p:cNvSpPr/>
            <p:nvPr/>
          </p:nvSpPr>
          <p:spPr>
            <a:xfrm>
              <a:off x="5020673" y="2917031"/>
              <a:ext cx="99997" cy="5119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77BDA85-F0F0-47D8-A4E7-7BF9F6A03845}"/>
                </a:ext>
              </a:extLst>
            </p:cNvPr>
            <p:cNvSpPr/>
            <p:nvPr/>
          </p:nvSpPr>
          <p:spPr>
            <a:xfrm>
              <a:off x="4437698" y="3388666"/>
              <a:ext cx="295465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逻辑论证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C9EE047-3FBF-4EC9-A6F4-00681BAA5878}"/>
                </a:ext>
              </a:extLst>
            </p:cNvPr>
            <p:cNvSpPr/>
            <p:nvPr/>
          </p:nvSpPr>
          <p:spPr>
            <a:xfrm>
              <a:off x="6884194" y="3532553"/>
              <a:ext cx="897100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E00818-328F-4FE6-BEA6-0B9CD518B618}"/>
                </a:ext>
              </a:extLst>
            </p:cNvPr>
            <p:cNvSpPr/>
            <p:nvPr/>
          </p:nvSpPr>
          <p:spPr>
            <a:xfrm>
              <a:off x="7835082" y="3532553"/>
              <a:ext cx="99997" cy="3655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857A4C0-4EEE-4A95-A545-91A91E4E9E1E}"/>
              </a:ext>
            </a:extLst>
          </p:cNvPr>
          <p:cNvSpPr/>
          <p:nvPr/>
        </p:nvSpPr>
        <p:spPr>
          <a:xfrm>
            <a:off x="3264648" y="2214465"/>
            <a:ext cx="1141475" cy="1221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1BCF03-940D-4B13-AEFD-DE00255A1A19}"/>
              </a:ext>
            </a:extLst>
          </p:cNvPr>
          <p:cNvSpPr/>
          <p:nvPr/>
        </p:nvSpPr>
        <p:spPr>
          <a:xfrm>
            <a:off x="3254912" y="729000"/>
            <a:ext cx="8915400" cy="5400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7FA1DD2-B67A-4A62-B7E3-CB92AC3D087C}"/>
              </a:ext>
            </a:extLst>
          </p:cNvPr>
          <p:cNvGrpSpPr/>
          <p:nvPr/>
        </p:nvGrpSpPr>
        <p:grpSpPr>
          <a:xfrm>
            <a:off x="880996" y="3333985"/>
            <a:ext cx="6380553" cy="1316702"/>
            <a:chOff x="2136319" y="4536869"/>
            <a:chExt cx="6380553" cy="131670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F30F8E1-3DC3-4A41-AF5A-86779283F37E}"/>
                </a:ext>
              </a:extLst>
            </p:cNvPr>
            <p:cNvSpPr/>
            <p:nvPr/>
          </p:nvSpPr>
          <p:spPr>
            <a:xfrm>
              <a:off x="4595328" y="5351127"/>
              <a:ext cx="3671764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5182C17-F775-4925-A0B7-7E3F379BD79B}"/>
                </a:ext>
              </a:extLst>
            </p:cNvPr>
            <p:cNvSpPr/>
            <p:nvPr/>
          </p:nvSpPr>
          <p:spPr>
            <a:xfrm>
              <a:off x="3168933" y="4536869"/>
              <a:ext cx="53479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-5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INVESTIGATION</a:t>
              </a:r>
              <a:endParaRPr lang="zh-CN" altLang="en-US" sz="5400" b="1" cap="none" spc="-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47409B-77E0-47AA-96F3-0F59917CE130}"/>
                </a:ext>
              </a:extLst>
            </p:cNvPr>
            <p:cNvSpPr/>
            <p:nvPr/>
          </p:nvSpPr>
          <p:spPr>
            <a:xfrm>
              <a:off x="2872528" y="4738133"/>
              <a:ext cx="451038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8956B15-8C32-4E80-A0C9-E5DACAF06652}"/>
                </a:ext>
              </a:extLst>
            </p:cNvPr>
            <p:cNvSpPr/>
            <p:nvPr/>
          </p:nvSpPr>
          <p:spPr>
            <a:xfrm>
              <a:off x="2718743" y="4738133"/>
              <a:ext cx="99997" cy="511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0BCB310-30E4-422B-B665-28639B8A00FC}"/>
                </a:ext>
              </a:extLst>
            </p:cNvPr>
            <p:cNvSpPr/>
            <p:nvPr/>
          </p:nvSpPr>
          <p:spPr>
            <a:xfrm>
              <a:off x="2136319" y="5207240"/>
              <a:ext cx="295465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调研论证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F5C6300-D920-4BA8-BA0A-B931BFFCE084}"/>
                </a:ext>
              </a:extLst>
            </p:cNvPr>
            <p:cNvSpPr/>
            <p:nvPr/>
          </p:nvSpPr>
          <p:spPr>
            <a:xfrm>
              <a:off x="8320879" y="5351127"/>
              <a:ext cx="99997" cy="36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23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262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317</Words>
  <Application>Microsoft Office PowerPoint</Application>
  <PresentationFormat>宽屏</PresentationFormat>
  <Paragraphs>93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锐字逼格青春体简2.0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子白</dc:creator>
  <cp:lastModifiedBy>林 子白</cp:lastModifiedBy>
  <cp:revision>74</cp:revision>
  <dcterms:created xsi:type="dcterms:W3CDTF">2020-09-15T14:00:30Z</dcterms:created>
  <dcterms:modified xsi:type="dcterms:W3CDTF">2020-09-24T08:00:46Z</dcterms:modified>
</cp:coreProperties>
</file>